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09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51206400" cy="35661600"/>
  <p:notesSz cx="35204400" cy="507365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517027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034054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55108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2068107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585134" algn="l" defTabSz="1034054" rtl="0" eaLnBrk="1" latinLnBrk="0" hangingPunct="1">
      <a:defRPr sz="27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3102162" algn="l" defTabSz="1034054" rtl="0" eaLnBrk="1" latinLnBrk="0" hangingPunct="1">
      <a:defRPr sz="27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619188" algn="l" defTabSz="1034054" rtl="0" eaLnBrk="1" latinLnBrk="0" hangingPunct="1">
      <a:defRPr sz="27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4136215" algn="l" defTabSz="1034054" rtl="0" eaLnBrk="1" latinLnBrk="0" hangingPunct="1">
      <a:defRPr sz="27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777777"/>
    <a:srgbClr val="FF0000"/>
    <a:srgbClr val="BBE0E3"/>
    <a:srgbClr val="0099CC"/>
    <a:srgbClr val="66CCFF"/>
    <a:srgbClr val="C6C6C6"/>
    <a:srgbClr val="DDDDDD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 autoAdjust="0"/>
    <p:restoredTop sz="99879" autoAdjust="0"/>
  </p:normalViewPr>
  <p:slideViewPr>
    <p:cSldViewPr>
      <p:cViewPr varScale="1">
        <p:scale>
          <a:sx n="20" d="100"/>
          <a:sy n="20" d="100"/>
        </p:scale>
        <p:origin x="-546" y="-168"/>
      </p:cViewPr>
      <p:guideLst>
        <p:guide orient="horz" pos="11232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5" d="100"/>
        <a:sy n="4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15257306" cy="251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25" tIns="251610" rIns="503225" bIns="251610" numCol="1" anchor="t" anchorCtr="0" compatLnSpc="1">
            <a:prstTxWarp prst="textNoShape">
              <a:avLst/>
            </a:prstTxWarp>
          </a:bodyPr>
          <a:lstStyle>
            <a:lvl1pPr defTabSz="5048345" eaLnBrk="0" hangingPunct="0">
              <a:defRPr sz="71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947095" y="0"/>
            <a:ext cx="15257306" cy="251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25" tIns="251610" rIns="503225" bIns="251610" numCol="1" anchor="t" anchorCtr="0" compatLnSpc="1">
            <a:prstTxWarp prst="textNoShape">
              <a:avLst/>
            </a:prstTxWarp>
          </a:bodyPr>
          <a:lstStyle>
            <a:lvl1pPr algn="r" defTabSz="5048345" eaLnBrk="0" hangingPunct="0">
              <a:defRPr sz="71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48219339"/>
            <a:ext cx="15257306" cy="251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25" tIns="251610" rIns="503225" bIns="251610" numCol="1" anchor="b" anchorCtr="0" compatLnSpc="1">
            <a:prstTxWarp prst="textNoShape">
              <a:avLst/>
            </a:prstTxWarp>
          </a:bodyPr>
          <a:lstStyle>
            <a:lvl1pPr defTabSz="5048345" eaLnBrk="0" hangingPunct="0">
              <a:defRPr sz="71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359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9947095" y="48219339"/>
            <a:ext cx="15257306" cy="251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25" tIns="251610" rIns="503225" bIns="251610" numCol="1" anchor="b" anchorCtr="0" compatLnSpc="1">
            <a:prstTxWarp prst="textNoShape">
              <a:avLst/>
            </a:prstTxWarp>
          </a:bodyPr>
          <a:lstStyle>
            <a:lvl1pPr algn="r" defTabSz="5048345" eaLnBrk="0" hangingPunct="0">
              <a:defRPr sz="7100">
                <a:latin typeface="Verdana" pitchFamily="34" charset="0"/>
              </a:defRPr>
            </a:lvl1pPr>
          </a:lstStyle>
          <a:p>
            <a:fld id="{705ECC0A-4B5A-439D-B8B3-BE706458E3E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15257306" cy="251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002" tIns="251493" rIns="503002" bIns="251493" numCol="1" anchor="ctr" anchorCtr="0" compatLnSpc="1">
            <a:prstTxWarp prst="textNoShape">
              <a:avLst/>
            </a:prstTxWarp>
          </a:bodyPr>
          <a:lstStyle>
            <a:lvl1pPr defTabSz="5048345" eaLnBrk="0" hangingPunct="0">
              <a:defRPr sz="71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19947095" y="0"/>
            <a:ext cx="15257306" cy="251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002" tIns="251493" rIns="503002" bIns="251493" numCol="1" anchor="ctr" anchorCtr="0" compatLnSpc="1">
            <a:prstTxWarp prst="textNoShape">
              <a:avLst/>
            </a:prstTxWarp>
          </a:bodyPr>
          <a:lstStyle>
            <a:lvl1pPr algn="r" defTabSz="5048345" eaLnBrk="0" hangingPunct="0">
              <a:defRPr sz="71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253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44938" y="3808413"/>
            <a:ext cx="27317700" cy="19026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713891" y="24093903"/>
            <a:ext cx="25785226" cy="22834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002" tIns="251493" rIns="503002" bIns="2514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253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48219339"/>
            <a:ext cx="15257306" cy="251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002" tIns="251493" rIns="503002" bIns="251493" numCol="1" anchor="b" anchorCtr="0" compatLnSpc="1">
            <a:prstTxWarp prst="textNoShape">
              <a:avLst/>
            </a:prstTxWarp>
          </a:bodyPr>
          <a:lstStyle>
            <a:lvl1pPr defTabSz="5048345" eaLnBrk="0" hangingPunct="0">
              <a:defRPr sz="71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253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9947095" y="48219339"/>
            <a:ext cx="15257306" cy="251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002" tIns="251493" rIns="503002" bIns="251493" numCol="1" anchor="b" anchorCtr="0" compatLnSpc="1">
            <a:prstTxWarp prst="textNoShape">
              <a:avLst/>
            </a:prstTxWarp>
          </a:bodyPr>
          <a:lstStyle>
            <a:lvl1pPr algn="r" defTabSz="5048345" eaLnBrk="0" hangingPunct="0">
              <a:defRPr sz="7100">
                <a:latin typeface="Times New Roman" pitchFamily="18" charset="0"/>
              </a:defRPr>
            </a:lvl1pPr>
          </a:lstStyle>
          <a:p>
            <a:fld id="{2FE12EDA-B317-4148-8948-829EEA43879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17027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34054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5108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68107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85134" algn="l" defTabSz="103405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02162" algn="l" defTabSz="103405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9188" algn="l" defTabSz="103405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36215" algn="l" defTabSz="103405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221" y="11078898"/>
            <a:ext cx="43523958" cy="76427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592" y="20207552"/>
            <a:ext cx="35845221" cy="9114896"/>
          </a:xfrm>
        </p:spPr>
        <p:txBody>
          <a:bodyPr/>
          <a:lstStyle>
            <a:lvl1pPr marL="0" indent="0" algn="ctr">
              <a:buNone/>
              <a:defRPr/>
            </a:lvl1pPr>
            <a:lvl2pPr marL="517027" indent="0" algn="ctr">
              <a:buNone/>
              <a:defRPr/>
            </a:lvl2pPr>
            <a:lvl3pPr marL="1034054" indent="0" algn="ctr">
              <a:buNone/>
              <a:defRPr/>
            </a:lvl3pPr>
            <a:lvl4pPr marL="1551080" indent="0" algn="ctr">
              <a:buNone/>
              <a:defRPr/>
            </a:lvl4pPr>
            <a:lvl5pPr marL="2068107" indent="0" algn="ctr">
              <a:buNone/>
              <a:defRPr/>
            </a:lvl5pPr>
            <a:lvl6pPr marL="2585134" indent="0" algn="ctr">
              <a:buNone/>
              <a:defRPr/>
            </a:lvl6pPr>
            <a:lvl7pPr marL="3102162" indent="0" algn="ctr">
              <a:buNone/>
              <a:defRPr/>
            </a:lvl7pPr>
            <a:lvl8pPr marL="3619188" indent="0" algn="ctr">
              <a:buNone/>
              <a:defRPr/>
            </a:lvl8pPr>
            <a:lvl9pPr marL="413621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77EB4-F3FC-4B64-8761-602E441ED49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B1E31-6861-4FA7-8972-6B1CCA35451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011" y="1432587"/>
            <a:ext cx="11519958" cy="30419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1435" y="1432587"/>
            <a:ext cx="34385779" cy="30419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3C4A5-A77E-419A-A3DC-3B03AF637E1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FEDA5-1AE9-4811-8ADD-9AA76F67527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2916226"/>
            <a:ext cx="43525811" cy="7082102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5115250"/>
            <a:ext cx="43525811" cy="7800975"/>
          </a:xfrm>
        </p:spPr>
        <p:txBody>
          <a:bodyPr anchor="b"/>
          <a:lstStyle>
            <a:lvl1pPr marL="0" indent="0">
              <a:buNone/>
              <a:defRPr sz="2300"/>
            </a:lvl1pPr>
            <a:lvl2pPr marL="517027" indent="0">
              <a:buNone/>
              <a:defRPr sz="2000"/>
            </a:lvl2pPr>
            <a:lvl3pPr marL="1034054" indent="0">
              <a:buNone/>
              <a:defRPr sz="1800"/>
            </a:lvl3pPr>
            <a:lvl4pPr marL="1551080" indent="0">
              <a:buNone/>
              <a:defRPr sz="1600"/>
            </a:lvl4pPr>
            <a:lvl5pPr marL="2068107" indent="0">
              <a:buNone/>
              <a:defRPr sz="1600"/>
            </a:lvl5pPr>
            <a:lvl6pPr marL="2585134" indent="0">
              <a:buNone/>
              <a:defRPr sz="1600"/>
            </a:lvl6pPr>
            <a:lvl7pPr marL="3102162" indent="0">
              <a:buNone/>
              <a:defRPr sz="1600"/>
            </a:lvl7pPr>
            <a:lvl8pPr marL="3619188" indent="0">
              <a:buNone/>
              <a:defRPr sz="1600"/>
            </a:lvl8pPr>
            <a:lvl9pPr marL="4136215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9ABF0-7DAB-44D8-BD76-CE76262A234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1434" y="8325512"/>
            <a:ext cx="22952868" cy="2352675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2101" y="8325512"/>
            <a:ext cx="22952869" cy="2352675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6BAF8-5032-4D41-B781-9C15D7A542A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427427"/>
            <a:ext cx="46087242" cy="594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579" y="7983276"/>
            <a:ext cx="22625050" cy="332607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7027" indent="0">
              <a:buNone/>
              <a:defRPr sz="2300" b="1"/>
            </a:lvl2pPr>
            <a:lvl3pPr marL="1034054" indent="0">
              <a:buNone/>
              <a:defRPr sz="2000" b="1"/>
            </a:lvl3pPr>
            <a:lvl4pPr marL="1551080" indent="0">
              <a:buNone/>
              <a:defRPr sz="1800" b="1"/>
            </a:lvl4pPr>
            <a:lvl5pPr marL="2068107" indent="0">
              <a:buNone/>
              <a:defRPr sz="1800" b="1"/>
            </a:lvl5pPr>
            <a:lvl6pPr marL="2585134" indent="0">
              <a:buNone/>
              <a:defRPr sz="1800" b="1"/>
            </a:lvl6pPr>
            <a:lvl7pPr marL="3102162" indent="0">
              <a:buNone/>
              <a:defRPr sz="1800" b="1"/>
            </a:lvl7pPr>
            <a:lvl8pPr marL="3619188" indent="0">
              <a:buNone/>
              <a:defRPr sz="1800" b="1"/>
            </a:lvl8pPr>
            <a:lvl9pPr marL="413621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9579" y="11309350"/>
            <a:ext cx="22625050" cy="205463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513" y="7983276"/>
            <a:ext cx="22634310" cy="332607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7027" indent="0">
              <a:buNone/>
              <a:defRPr sz="2300" b="1"/>
            </a:lvl2pPr>
            <a:lvl3pPr marL="1034054" indent="0">
              <a:buNone/>
              <a:defRPr sz="2000" b="1"/>
            </a:lvl3pPr>
            <a:lvl4pPr marL="1551080" indent="0">
              <a:buNone/>
              <a:defRPr sz="1800" b="1"/>
            </a:lvl4pPr>
            <a:lvl5pPr marL="2068107" indent="0">
              <a:buNone/>
              <a:defRPr sz="1800" b="1"/>
            </a:lvl5pPr>
            <a:lvl6pPr marL="2585134" indent="0">
              <a:buNone/>
              <a:defRPr sz="1800" b="1"/>
            </a:lvl6pPr>
            <a:lvl7pPr marL="3102162" indent="0">
              <a:buNone/>
              <a:defRPr sz="1800" b="1"/>
            </a:lvl7pPr>
            <a:lvl8pPr marL="3619188" indent="0">
              <a:buNone/>
              <a:defRPr sz="1800" b="1"/>
            </a:lvl8pPr>
            <a:lvl9pPr marL="413621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513" y="11309350"/>
            <a:ext cx="22634310" cy="205463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E8A38-1D03-468C-841C-B239823FB1D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03328-B3D5-455E-9171-F02A84CDA38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AEAFB-FC6F-4012-BBAB-620F2853DD0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420549"/>
            <a:ext cx="16846550" cy="60416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1021" y="1420549"/>
            <a:ext cx="28625800" cy="30435154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579" y="7462177"/>
            <a:ext cx="16846550" cy="24393525"/>
          </a:xfrm>
        </p:spPr>
        <p:txBody>
          <a:bodyPr/>
          <a:lstStyle>
            <a:lvl1pPr marL="0" indent="0">
              <a:buNone/>
              <a:defRPr sz="1600"/>
            </a:lvl1pPr>
            <a:lvl2pPr marL="517027" indent="0">
              <a:buNone/>
              <a:defRPr sz="1400"/>
            </a:lvl2pPr>
            <a:lvl3pPr marL="1034054" indent="0">
              <a:buNone/>
              <a:defRPr sz="1100"/>
            </a:lvl3pPr>
            <a:lvl4pPr marL="1551080" indent="0">
              <a:buNone/>
              <a:defRPr sz="900"/>
            </a:lvl4pPr>
            <a:lvl5pPr marL="2068107" indent="0">
              <a:buNone/>
              <a:defRPr sz="900"/>
            </a:lvl5pPr>
            <a:lvl6pPr marL="2585134" indent="0">
              <a:buNone/>
              <a:defRPr sz="900"/>
            </a:lvl6pPr>
            <a:lvl7pPr marL="3102162" indent="0">
              <a:buNone/>
              <a:defRPr sz="900"/>
            </a:lvl7pPr>
            <a:lvl8pPr marL="3619188" indent="0">
              <a:buNone/>
              <a:defRPr sz="900"/>
            </a:lvl8pPr>
            <a:lvl9pPr marL="413621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7F8F4-C711-4AC6-B0D2-84E90F9B2AB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441" y="24962778"/>
            <a:ext cx="30724210" cy="294772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441" y="3186775"/>
            <a:ext cx="30724210" cy="21395928"/>
          </a:xfrm>
        </p:spPr>
        <p:txBody>
          <a:bodyPr/>
          <a:lstStyle>
            <a:lvl1pPr marL="0" indent="0">
              <a:buNone/>
              <a:defRPr sz="3600"/>
            </a:lvl1pPr>
            <a:lvl2pPr marL="517027" indent="0">
              <a:buNone/>
              <a:defRPr sz="3200"/>
            </a:lvl2pPr>
            <a:lvl3pPr marL="1034054" indent="0">
              <a:buNone/>
              <a:defRPr sz="2700"/>
            </a:lvl3pPr>
            <a:lvl4pPr marL="1551080" indent="0">
              <a:buNone/>
              <a:defRPr sz="2300"/>
            </a:lvl4pPr>
            <a:lvl5pPr marL="2068107" indent="0">
              <a:buNone/>
              <a:defRPr sz="2300"/>
            </a:lvl5pPr>
            <a:lvl6pPr marL="2585134" indent="0">
              <a:buNone/>
              <a:defRPr sz="2300"/>
            </a:lvl6pPr>
            <a:lvl7pPr marL="3102162" indent="0">
              <a:buNone/>
              <a:defRPr sz="2300"/>
            </a:lvl7pPr>
            <a:lvl8pPr marL="3619188" indent="0">
              <a:buNone/>
              <a:defRPr sz="2300"/>
            </a:lvl8pPr>
            <a:lvl9pPr marL="4136215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441" y="27910500"/>
            <a:ext cx="30724210" cy="4184253"/>
          </a:xfrm>
        </p:spPr>
        <p:txBody>
          <a:bodyPr/>
          <a:lstStyle>
            <a:lvl1pPr marL="0" indent="0">
              <a:buNone/>
              <a:defRPr sz="1600"/>
            </a:lvl1pPr>
            <a:lvl2pPr marL="517027" indent="0">
              <a:buNone/>
              <a:defRPr sz="1400"/>
            </a:lvl2pPr>
            <a:lvl3pPr marL="1034054" indent="0">
              <a:buNone/>
              <a:defRPr sz="1100"/>
            </a:lvl3pPr>
            <a:lvl4pPr marL="1551080" indent="0">
              <a:buNone/>
              <a:defRPr sz="900"/>
            </a:lvl4pPr>
            <a:lvl5pPr marL="2068107" indent="0">
              <a:buNone/>
              <a:defRPr sz="900"/>
            </a:lvl5pPr>
            <a:lvl6pPr marL="2585134" indent="0">
              <a:buNone/>
              <a:defRPr sz="900"/>
            </a:lvl6pPr>
            <a:lvl7pPr marL="3102162" indent="0">
              <a:buNone/>
              <a:defRPr sz="900"/>
            </a:lvl7pPr>
            <a:lvl8pPr marL="3619188" indent="0">
              <a:buNone/>
              <a:defRPr sz="900"/>
            </a:lvl8pPr>
            <a:lvl9pPr marL="413621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BAFF0-0F6A-42EC-8F3B-2D3FE9E97AE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61432" y="1432587"/>
            <a:ext cx="46083539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95574" tIns="297789" rIns="595574" bIns="2977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61432" y="8325512"/>
            <a:ext cx="46083539" cy="2352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95574" tIns="297789" rIns="595574" bIns="297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3829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61432" y="32471387"/>
            <a:ext cx="11945939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95574" tIns="297789" rIns="595574" bIns="297789" numCol="1" anchor="t" anchorCtr="0" compatLnSpc="1">
            <a:prstTxWarp prst="textNoShape">
              <a:avLst/>
            </a:prstTxWarp>
          </a:bodyPr>
          <a:lstStyle>
            <a:lvl1pPr defTabSz="5958375">
              <a:defRPr sz="9000"/>
            </a:lvl1pPr>
          </a:lstStyle>
          <a:p>
            <a:endParaRPr lang="en-US" altLang="zh-CN"/>
          </a:p>
        </p:txBody>
      </p:sp>
      <p:sp>
        <p:nvSpPr>
          <p:cNvPr id="3829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6632" y="32471387"/>
            <a:ext cx="16213139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95574" tIns="297789" rIns="595574" bIns="297789" numCol="1" anchor="t" anchorCtr="0" compatLnSpc="1">
            <a:prstTxWarp prst="textNoShape">
              <a:avLst/>
            </a:prstTxWarp>
          </a:bodyPr>
          <a:lstStyle>
            <a:lvl1pPr algn="ctr" defTabSz="5958375">
              <a:defRPr sz="9000"/>
            </a:lvl1pPr>
          </a:lstStyle>
          <a:p>
            <a:endParaRPr lang="en-US" altLang="zh-CN"/>
          </a:p>
        </p:txBody>
      </p:sp>
      <p:sp>
        <p:nvSpPr>
          <p:cNvPr id="3829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9032" y="32471387"/>
            <a:ext cx="11945939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95574" tIns="297789" rIns="595574" bIns="297789" numCol="1" anchor="t" anchorCtr="0" compatLnSpc="1">
            <a:prstTxWarp prst="textNoShape">
              <a:avLst/>
            </a:prstTxWarp>
          </a:bodyPr>
          <a:lstStyle>
            <a:lvl1pPr algn="r" defTabSz="5958375">
              <a:defRPr sz="9000"/>
            </a:lvl1pPr>
          </a:lstStyle>
          <a:p>
            <a:fld id="{3DC7F107-C952-4EC2-9644-24039FBE2D7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hf hdr="0" ftr="0" dt="0"/>
  <p:txStyles>
    <p:titleStyle>
      <a:lvl1pPr algn="ctr" defTabSz="5958375" rtl="0" fontAlgn="base">
        <a:spcBef>
          <a:spcPct val="0"/>
        </a:spcBef>
        <a:spcAft>
          <a:spcPct val="0"/>
        </a:spcAft>
        <a:defRPr sz="28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958375" rtl="0" fontAlgn="base">
        <a:spcBef>
          <a:spcPct val="0"/>
        </a:spcBef>
        <a:spcAft>
          <a:spcPct val="0"/>
        </a:spcAft>
        <a:defRPr sz="28600">
          <a:solidFill>
            <a:schemeClr val="tx2"/>
          </a:solidFill>
          <a:latin typeface="Arial" charset="0"/>
          <a:ea typeface="宋体" pitchFamily="2" charset="-122"/>
        </a:defRPr>
      </a:lvl2pPr>
      <a:lvl3pPr algn="ctr" defTabSz="5958375" rtl="0" fontAlgn="base">
        <a:spcBef>
          <a:spcPct val="0"/>
        </a:spcBef>
        <a:spcAft>
          <a:spcPct val="0"/>
        </a:spcAft>
        <a:defRPr sz="28600">
          <a:solidFill>
            <a:schemeClr val="tx2"/>
          </a:solidFill>
          <a:latin typeface="Arial" charset="0"/>
          <a:ea typeface="宋体" pitchFamily="2" charset="-122"/>
        </a:defRPr>
      </a:lvl3pPr>
      <a:lvl4pPr algn="ctr" defTabSz="5958375" rtl="0" fontAlgn="base">
        <a:spcBef>
          <a:spcPct val="0"/>
        </a:spcBef>
        <a:spcAft>
          <a:spcPct val="0"/>
        </a:spcAft>
        <a:defRPr sz="28600">
          <a:solidFill>
            <a:schemeClr val="tx2"/>
          </a:solidFill>
          <a:latin typeface="Arial" charset="0"/>
          <a:ea typeface="宋体" pitchFamily="2" charset="-122"/>
        </a:defRPr>
      </a:lvl4pPr>
      <a:lvl5pPr algn="ctr" defTabSz="5958375" rtl="0" fontAlgn="base">
        <a:spcBef>
          <a:spcPct val="0"/>
        </a:spcBef>
        <a:spcAft>
          <a:spcPct val="0"/>
        </a:spcAft>
        <a:defRPr sz="28600">
          <a:solidFill>
            <a:schemeClr val="tx2"/>
          </a:solidFill>
          <a:latin typeface="Arial" charset="0"/>
          <a:ea typeface="宋体" pitchFamily="2" charset="-122"/>
        </a:defRPr>
      </a:lvl5pPr>
      <a:lvl6pPr marL="517027" algn="ctr" defTabSz="5958375" rtl="0" fontAlgn="base">
        <a:spcBef>
          <a:spcPct val="0"/>
        </a:spcBef>
        <a:spcAft>
          <a:spcPct val="0"/>
        </a:spcAft>
        <a:defRPr sz="28600">
          <a:solidFill>
            <a:schemeClr val="tx2"/>
          </a:solidFill>
          <a:latin typeface="Arial" charset="0"/>
          <a:ea typeface="宋体" pitchFamily="2" charset="-122"/>
        </a:defRPr>
      </a:lvl6pPr>
      <a:lvl7pPr marL="1034054" algn="ctr" defTabSz="5958375" rtl="0" fontAlgn="base">
        <a:spcBef>
          <a:spcPct val="0"/>
        </a:spcBef>
        <a:spcAft>
          <a:spcPct val="0"/>
        </a:spcAft>
        <a:defRPr sz="28600">
          <a:solidFill>
            <a:schemeClr val="tx2"/>
          </a:solidFill>
          <a:latin typeface="Arial" charset="0"/>
          <a:ea typeface="宋体" pitchFamily="2" charset="-122"/>
        </a:defRPr>
      </a:lvl7pPr>
      <a:lvl8pPr marL="1551080" algn="ctr" defTabSz="5958375" rtl="0" fontAlgn="base">
        <a:spcBef>
          <a:spcPct val="0"/>
        </a:spcBef>
        <a:spcAft>
          <a:spcPct val="0"/>
        </a:spcAft>
        <a:defRPr sz="28600">
          <a:solidFill>
            <a:schemeClr val="tx2"/>
          </a:solidFill>
          <a:latin typeface="Arial" charset="0"/>
          <a:ea typeface="宋体" pitchFamily="2" charset="-122"/>
        </a:defRPr>
      </a:lvl8pPr>
      <a:lvl9pPr marL="2068107" algn="ctr" defTabSz="5958375" rtl="0" fontAlgn="base">
        <a:spcBef>
          <a:spcPct val="0"/>
        </a:spcBef>
        <a:spcAft>
          <a:spcPct val="0"/>
        </a:spcAft>
        <a:defRPr sz="286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2235064" indent="-2235064" algn="l" defTabSz="5958375" rtl="0" fontAlgn="base">
        <a:spcBef>
          <a:spcPct val="20000"/>
        </a:spcBef>
        <a:spcAft>
          <a:spcPct val="0"/>
        </a:spcAft>
        <a:buChar char="•"/>
        <a:defRPr sz="20900">
          <a:solidFill>
            <a:schemeClr val="tx1"/>
          </a:solidFill>
          <a:latin typeface="+mn-lt"/>
          <a:ea typeface="+mn-ea"/>
          <a:cs typeface="+mn-cs"/>
        </a:defRPr>
      </a:lvl1pPr>
      <a:lvl2pPr marL="4838151" indent="-1859860" algn="l" defTabSz="5958375" rtl="0" fontAlgn="base">
        <a:spcBef>
          <a:spcPct val="20000"/>
        </a:spcBef>
        <a:spcAft>
          <a:spcPct val="0"/>
        </a:spcAft>
        <a:buChar char="–"/>
        <a:defRPr sz="18300">
          <a:solidFill>
            <a:schemeClr val="tx1"/>
          </a:solidFill>
          <a:latin typeface="+mn-lt"/>
          <a:ea typeface="+mn-ea"/>
        </a:defRPr>
      </a:lvl2pPr>
      <a:lvl3pPr marL="7446623" indent="-1488247" algn="l" defTabSz="5958375" rtl="0" fontAlgn="base">
        <a:spcBef>
          <a:spcPct val="20000"/>
        </a:spcBef>
        <a:spcAft>
          <a:spcPct val="0"/>
        </a:spcAft>
        <a:buChar char="•"/>
        <a:defRPr sz="15700">
          <a:solidFill>
            <a:schemeClr val="tx1"/>
          </a:solidFill>
          <a:latin typeface="+mn-lt"/>
          <a:ea typeface="+mn-ea"/>
        </a:defRPr>
      </a:lvl3pPr>
      <a:lvl4pPr marL="10424912" indent="-1490042" algn="l" defTabSz="5958375" rtl="0" fontAlgn="base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  <a:ea typeface="+mn-ea"/>
        </a:defRPr>
      </a:lvl4pPr>
      <a:lvl5pPr marL="13397818" indent="-1486452" algn="l" defTabSz="5958375" rtl="0" fontAlgn="base">
        <a:spcBef>
          <a:spcPct val="20000"/>
        </a:spcBef>
        <a:spcAft>
          <a:spcPct val="0"/>
        </a:spcAft>
        <a:buChar char="»"/>
        <a:defRPr sz="13100">
          <a:solidFill>
            <a:schemeClr val="tx1"/>
          </a:solidFill>
          <a:latin typeface="+mn-lt"/>
          <a:ea typeface="+mn-ea"/>
        </a:defRPr>
      </a:lvl5pPr>
      <a:lvl6pPr marL="13914842" indent="-1486452" algn="l" defTabSz="5958375" rtl="0" fontAlgn="base">
        <a:spcBef>
          <a:spcPct val="20000"/>
        </a:spcBef>
        <a:spcAft>
          <a:spcPct val="0"/>
        </a:spcAft>
        <a:buChar char="»"/>
        <a:defRPr sz="13100">
          <a:solidFill>
            <a:schemeClr val="tx1"/>
          </a:solidFill>
          <a:latin typeface="+mn-lt"/>
          <a:ea typeface="+mn-ea"/>
        </a:defRPr>
      </a:lvl6pPr>
      <a:lvl7pPr marL="14431870" indent="-1486452" algn="l" defTabSz="5958375" rtl="0" fontAlgn="base">
        <a:spcBef>
          <a:spcPct val="20000"/>
        </a:spcBef>
        <a:spcAft>
          <a:spcPct val="0"/>
        </a:spcAft>
        <a:buChar char="»"/>
        <a:defRPr sz="13100">
          <a:solidFill>
            <a:schemeClr val="tx1"/>
          </a:solidFill>
          <a:latin typeface="+mn-lt"/>
          <a:ea typeface="+mn-ea"/>
        </a:defRPr>
      </a:lvl7pPr>
      <a:lvl8pPr marL="14948897" indent="-1486452" algn="l" defTabSz="5958375" rtl="0" fontAlgn="base">
        <a:spcBef>
          <a:spcPct val="20000"/>
        </a:spcBef>
        <a:spcAft>
          <a:spcPct val="0"/>
        </a:spcAft>
        <a:buChar char="»"/>
        <a:defRPr sz="13100">
          <a:solidFill>
            <a:schemeClr val="tx1"/>
          </a:solidFill>
          <a:latin typeface="+mn-lt"/>
          <a:ea typeface="+mn-ea"/>
        </a:defRPr>
      </a:lvl8pPr>
      <a:lvl9pPr marL="15465924" indent="-1486452" algn="l" defTabSz="5958375" rtl="0" fontAlgn="base">
        <a:spcBef>
          <a:spcPct val="20000"/>
        </a:spcBef>
        <a:spcAft>
          <a:spcPct val="0"/>
        </a:spcAft>
        <a:buChar char="»"/>
        <a:defRPr sz="13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0340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7027" algn="l" defTabSz="10340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4054" algn="l" defTabSz="10340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1080" algn="l" defTabSz="10340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8107" algn="l" defTabSz="10340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5134" algn="l" defTabSz="10340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2162" algn="l" defTabSz="10340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9188" algn="l" defTabSz="10340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6215" algn="l" defTabSz="10340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oleObject" Target="../embeddings/oleObject3.bin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39" Type="http://schemas.openxmlformats.org/officeDocument/2006/relationships/image" Target="../media/image32.png"/><Relationship Id="rId3" Type="http://schemas.openxmlformats.org/officeDocument/2006/relationships/tags" Target="../tags/tag3.xml"/><Relationship Id="rId21" Type="http://schemas.openxmlformats.org/officeDocument/2006/relationships/image" Target="../media/image14.jpeg"/><Relationship Id="rId34" Type="http://schemas.openxmlformats.org/officeDocument/2006/relationships/image" Target="../media/image27.png"/><Relationship Id="rId42" Type="http://schemas.openxmlformats.org/officeDocument/2006/relationships/image" Target="../media/image35.png"/><Relationship Id="rId7" Type="http://schemas.openxmlformats.org/officeDocument/2006/relationships/image" Target="../media/image7.jpeg"/><Relationship Id="rId12" Type="http://schemas.openxmlformats.org/officeDocument/2006/relationships/oleObject" Target="../embeddings/oleObject2.bin"/><Relationship Id="rId17" Type="http://schemas.openxmlformats.org/officeDocument/2006/relationships/oleObject" Target="../embeddings/oleObject7.bin"/><Relationship Id="rId25" Type="http://schemas.openxmlformats.org/officeDocument/2006/relationships/image" Target="../media/image18.png"/><Relationship Id="rId33" Type="http://schemas.openxmlformats.org/officeDocument/2006/relationships/image" Target="../media/image26.png"/><Relationship Id="rId38" Type="http://schemas.openxmlformats.org/officeDocument/2006/relationships/image" Target="../media/image31.png"/><Relationship Id="rId2" Type="http://schemas.openxmlformats.org/officeDocument/2006/relationships/tags" Target="../tags/tag2.xml"/><Relationship Id="rId16" Type="http://schemas.openxmlformats.org/officeDocument/2006/relationships/oleObject" Target="../embeddings/oleObject6.bin"/><Relationship Id="rId20" Type="http://schemas.openxmlformats.org/officeDocument/2006/relationships/image" Target="../media/image13.jpeg"/><Relationship Id="rId29" Type="http://schemas.openxmlformats.org/officeDocument/2006/relationships/image" Target="../media/image22.png"/><Relationship Id="rId41" Type="http://schemas.openxmlformats.org/officeDocument/2006/relationships/image" Target="../media/image34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1.bin"/><Relationship Id="rId24" Type="http://schemas.openxmlformats.org/officeDocument/2006/relationships/image" Target="../media/image17.png"/><Relationship Id="rId32" Type="http://schemas.openxmlformats.org/officeDocument/2006/relationships/image" Target="../media/image25.png"/><Relationship Id="rId37" Type="http://schemas.openxmlformats.org/officeDocument/2006/relationships/image" Target="../media/image30.png"/><Relationship Id="rId40" Type="http://schemas.openxmlformats.org/officeDocument/2006/relationships/image" Target="../media/image33.png"/><Relationship Id="rId45" Type="http://schemas.openxmlformats.org/officeDocument/2006/relationships/image" Target="../media/image38.png"/><Relationship Id="rId5" Type="http://schemas.openxmlformats.org/officeDocument/2006/relationships/slideLayout" Target="../slideLayouts/slideLayout4.xml"/><Relationship Id="rId15" Type="http://schemas.openxmlformats.org/officeDocument/2006/relationships/oleObject" Target="../embeddings/oleObject5.bin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36" Type="http://schemas.openxmlformats.org/officeDocument/2006/relationships/image" Target="../media/image29.png"/><Relationship Id="rId10" Type="http://schemas.openxmlformats.org/officeDocument/2006/relationships/image" Target="../media/image10.jpeg"/><Relationship Id="rId19" Type="http://schemas.openxmlformats.org/officeDocument/2006/relationships/image" Target="../media/image12.jpeg"/><Relationship Id="rId31" Type="http://schemas.openxmlformats.org/officeDocument/2006/relationships/image" Target="../media/image24.png"/><Relationship Id="rId44" Type="http://schemas.openxmlformats.org/officeDocument/2006/relationships/image" Target="../media/image37.jpeg"/><Relationship Id="rId4" Type="http://schemas.openxmlformats.org/officeDocument/2006/relationships/tags" Target="../tags/tag4.xml"/><Relationship Id="rId9" Type="http://schemas.openxmlformats.org/officeDocument/2006/relationships/image" Target="../media/image9.jpeg"/><Relationship Id="rId14" Type="http://schemas.openxmlformats.org/officeDocument/2006/relationships/oleObject" Target="../embeddings/oleObject4.bin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jpeg"/><Relationship Id="rId35" Type="http://schemas.openxmlformats.org/officeDocument/2006/relationships/image" Target="../media/image28.png"/><Relationship Id="rId43" Type="http://schemas.openxmlformats.org/officeDocument/2006/relationships/image" Target="../media/image3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C6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" name="TextBox 2152"/>
          <p:cNvSpPr txBox="1"/>
          <p:nvPr/>
        </p:nvSpPr>
        <p:spPr>
          <a:xfrm>
            <a:off x="1143000" y="24384000"/>
            <a:ext cx="11811000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47700">
              <a:buFont typeface="+mj-lt"/>
              <a:buAutoNum type="arabicPeriod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Learn appearance based models </a:t>
            </a:r>
            <a:r>
              <a:rPr lang="en-US" sz="3600" dirty="0" smtClean="0"/>
              <a:t>for concepts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indent="647700">
              <a:buFont typeface="+mj-lt"/>
              <a:buAutoNum type="arabicPeriod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Compute posterior probabilities  </a:t>
            </a:r>
            <a:r>
              <a:rPr lang="en-US" sz="3600" dirty="0" smtClean="0"/>
              <a:t>or </a:t>
            </a:r>
            <a:r>
              <a:rPr lang="en-US" sz="3600" dirty="0" smtClean="0">
                <a:solidFill>
                  <a:srgbClr val="990000"/>
                </a:solidFill>
              </a:rPr>
              <a:t>Semantic Multinomial </a:t>
            </a:r>
            <a:r>
              <a:rPr lang="en-US" sz="3600" dirty="0" smtClean="0"/>
              <a:t>(SMN)  under appearance models.</a:t>
            </a:r>
          </a:p>
          <a:p>
            <a:pPr lvl="1" indent="647700">
              <a:buFontTx/>
              <a:buChar char="-"/>
            </a:pPr>
            <a:endParaRPr lang="en-US" sz="3600" dirty="0" smtClean="0"/>
          </a:p>
          <a:p>
            <a:pPr lvl="1" indent="647700">
              <a:buFontTx/>
              <a:buChar char="-"/>
            </a:pPr>
            <a:endParaRPr lang="en-US" sz="3600" dirty="0" smtClean="0"/>
          </a:p>
          <a:p>
            <a:pPr lvl="1" indent="647700">
              <a:buFontTx/>
              <a:buChar char="-"/>
            </a:pPr>
            <a:endParaRPr lang="en-US" sz="3600" dirty="0" smtClean="0"/>
          </a:p>
          <a:p>
            <a:pPr lvl="1" indent="647700">
              <a:buFontTx/>
              <a:buChar char="-"/>
            </a:pPr>
            <a:endParaRPr lang="en-US" sz="3600" dirty="0" smtClean="0"/>
          </a:p>
          <a:p>
            <a:pPr lvl="1" indent="647700">
              <a:buFontTx/>
              <a:buChar char="-"/>
            </a:pPr>
            <a:r>
              <a:rPr lang="en-US" sz="3600" dirty="0" smtClean="0"/>
              <a:t>But, suffers from </a:t>
            </a:r>
            <a:r>
              <a:rPr lang="en-US" sz="3600" dirty="0" smtClean="0">
                <a:solidFill>
                  <a:srgbClr val="990000"/>
                </a:solidFill>
              </a:rPr>
              <a:t>contextual noise</a:t>
            </a:r>
          </a:p>
          <a:p>
            <a:pPr indent="647700">
              <a:buFont typeface="+mj-lt"/>
              <a:buAutoNum type="arabicPeriod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Model the distribution of SMN  for each concept</a:t>
            </a:r>
            <a:r>
              <a:rPr lang="en-US" sz="3600" dirty="0" smtClean="0"/>
              <a:t>: assigns high probability to “</a:t>
            </a:r>
            <a:r>
              <a:rPr lang="en-US" sz="3600" dirty="0" smtClean="0">
                <a:solidFill>
                  <a:srgbClr val="990000"/>
                </a:solidFill>
              </a:rPr>
              <a:t>contextual co-occurrences</a:t>
            </a:r>
            <a:r>
              <a:rPr lang="en-US" sz="3600" dirty="0" smtClean="0"/>
              <a:t>”  and low probability to </a:t>
            </a:r>
            <a:r>
              <a:rPr lang="en-US" sz="3600" dirty="0" smtClean="0">
                <a:solidFill>
                  <a:srgbClr val="990000"/>
                </a:solidFill>
              </a:rPr>
              <a:t>ambiguity co-occurrences</a:t>
            </a:r>
            <a:r>
              <a:rPr lang="en-US" sz="3600" dirty="0" smtClean="0"/>
              <a:t>.</a:t>
            </a:r>
          </a:p>
          <a:p>
            <a:pPr indent="647700">
              <a:buFont typeface="+mj-lt"/>
              <a:buAutoNum type="arabicPeriod"/>
            </a:pPr>
            <a:endParaRPr lang="en-US" sz="3600" dirty="0" smtClean="0"/>
          </a:p>
          <a:p>
            <a:pPr indent="647700">
              <a:buFont typeface="+mj-lt"/>
              <a:buAutoNum type="arabicPeriod"/>
            </a:pPr>
            <a:endParaRPr lang="en-US" sz="3600" dirty="0" smtClean="0"/>
          </a:p>
          <a:p>
            <a:pPr indent="647700">
              <a:buFont typeface="+mj-lt"/>
              <a:buAutoNum type="arabicPeriod"/>
            </a:pPr>
            <a:endParaRPr lang="en-US" sz="3600" dirty="0" smtClean="0"/>
          </a:p>
          <a:p>
            <a:pPr indent="647700">
              <a:buFont typeface="+mj-lt"/>
              <a:buAutoNum type="arabicPeriod"/>
            </a:pPr>
            <a:endParaRPr lang="en-US" sz="3600" dirty="0" smtClean="0"/>
          </a:p>
          <a:p>
            <a:pPr indent="647700">
              <a:buFont typeface="+mj-lt"/>
              <a:buAutoNum type="arabicPeriod"/>
            </a:pPr>
            <a:endParaRPr lang="en-US" sz="3600" dirty="0" smtClean="0"/>
          </a:p>
          <a:p>
            <a:pPr indent="647700">
              <a:buFont typeface="+mj-lt"/>
              <a:buAutoNum type="arabicPeriod"/>
            </a:pPr>
            <a:r>
              <a:rPr lang="en-US" sz="3600" dirty="0" smtClean="0"/>
              <a:t>Compute </a:t>
            </a:r>
            <a:r>
              <a:rPr lang="en-US" sz="3600" dirty="0" smtClean="0"/>
              <a:t>posterior </a:t>
            </a:r>
            <a:r>
              <a:rPr lang="en-US" sz="3600" dirty="0" smtClean="0"/>
              <a:t>probabilities under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contextual models</a:t>
            </a:r>
            <a:endParaRPr lang="en-US" sz="3600" dirty="0"/>
          </a:p>
        </p:txBody>
      </p:sp>
      <p:pic>
        <p:nvPicPr>
          <p:cNvPr id="450298" name="Picture 12026"/>
          <p:cNvPicPr>
            <a:picLocks noChangeAspect="1" noChangeArrowheads="1"/>
          </p:cNvPicPr>
          <p:nvPr/>
        </p:nvPicPr>
        <p:blipFill>
          <a:blip r:embed="rId6">
            <a:lum bright="-20000"/>
          </a:blip>
          <a:srcRect/>
          <a:stretch>
            <a:fillRect/>
          </a:stretch>
        </p:blipFill>
        <p:spPr bwMode="auto">
          <a:xfrm>
            <a:off x="2610853" y="30480000"/>
            <a:ext cx="845819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79" name="Text Box 7660"/>
          <p:cNvSpPr txBox="1">
            <a:spLocks noChangeArrowheads="1"/>
          </p:cNvSpPr>
          <p:nvPr/>
        </p:nvSpPr>
        <p:spPr bwMode="auto">
          <a:xfrm>
            <a:off x="3807753" y="5334000"/>
            <a:ext cx="6329095" cy="10525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28011" tIns="64006" rIns="128011" bIns="64006">
            <a:spAutoFit/>
          </a:bodyPr>
          <a:lstStyle/>
          <a:p>
            <a:pPr defTabSz="1182641"/>
            <a:r>
              <a:rPr lang="en-US" sz="6000" b="1" u="sng" dirty="0" smtClean="0">
                <a:solidFill>
                  <a:srgbClr val="990000"/>
                </a:solidFill>
                <a:cs typeface="Arial" charset="0"/>
              </a:rPr>
              <a:t>Contextual Cues</a:t>
            </a:r>
            <a:endParaRPr lang="en-US" sz="6000" b="1" u="sng" dirty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981" name="Rectangle 9284"/>
          <p:cNvSpPr>
            <a:spLocks noChangeArrowheads="1"/>
          </p:cNvSpPr>
          <p:nvPr/>
        </p:nvSpPr>
        <p:spPr bwMode="auto">
          <a:xfrm>
            <a:off x="990600" y="6400800"/>
            <a:ext cx="11658600" cy="197592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28011" tIns="64006" rIns="128011" bIns="64006">
            <a:spAutoFit/>
          </a:bodyPr>
          <a:lstStyle/>
          <a:p>
            <a:pPr algn="ctr" defTabSz="1182641"/>
            <a:r>
              <a:rPr lang="en-US" sz="4000" dirty="0" smtClean="0">
                <a:cs typeface="Arial" charset="0"/>
              </a:rPr>
              <a:t>“ Detection of a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concept of interest </a:t>
            </a:r>
            <a:r>
              <a:rPr lang="en-US" sz="4000" dirty="0" smtClean="0">
                <a:cs typeface="Arial" charset="0"/>
              </a:rPr>
              <a:t>being facilitated by the presence of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other concepts </a:t>
            </a:r>
            <a:r>
              <a:rPr lang="en-US" sz="4000" dirty="0" smtClean="0">
                <a:cs typeface="Arial" charset="0"/>
              </a:rPr>
              <a:t>which </a:t>
            </a:r>
            <a:r>
              <a:rPr lang="en-US" sz="4000" i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may not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themselves be of interest </a:t>
            </a:r>
            <a:r>
              <a:rPr lang="en-US" sz="4000" dirty="0" smtClean="0">
                <a:cs typeface="Arial" charset="0"/>
              </a:rPr>
              <a:t>”</a:t>
            </a:r>
            <a:endParaRPr lang="en-US" sz="3600" dirty="0">
              <a:cs typeface="Arial" charset="0"/>
            </a:endParaRPr>
          </a:p>
        </p:txBody>
      </p:sp>
      <p:grpSp>
        <p:nvGrpSpPr>
          <p:cNvPr id="988" name="Group 1228"/>
          <p:cNvGrpSpPr/>
          <p:nvPr/>
        </p:nvGrpSpPr>
        <p:grpSpPr>
          <a:xfrm>
            <a:off x="2819400" y="26079450"/>
            <a:ext cx="8569326" cy="2114550"/>
            <a:chOff x="1164696" y="16297276"/>
            <a:chExt cx="7141104" cy="1762124"/>
          </a:xfrm>
        </p:grpSpPr>
        <p:sp>
          <p:nvSpPr>
            <p:cNvPr id="2069" name="Text Box 11869"/>
            <p:cNvSpPr txBox="1">
              <a:spLocks noChangeArrowheads="1"/>
            </p:cNvSpPr>
            <p:nvPr/>
          </p:nvSpPr>
          <p:spPr bwMode="auto">
            <a:xfrm rot="18678517">
              <a:off x="3412993" y="17472826"/>
              <a:ext cx="457729" cy="218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/>
                <a:t>Lake</a:t>
              </a:r>
            </a:p>
          </p:txBody>
        </p:sp>
        <p:grpSp>
          <p:nvGrpSpPr>
            <p:cNvPr id="2070" name="Group 11930"/>
            <p:cNvGrpSpPr>
              <a:grpSpLocks/>
            </p:cNvGrpSpPr>
            <p:nvPr/>
          </p:nvGrpSpPr>
          <p:grpSpPr bwMode="auto">
            <a:xfrm>
              <a:off x="1164696" y="16651818"/>
              <a:ext cx="1587500" cy="1172104"/>
              <a:chOff x="842" y="18892"/>
              <a:chExt cx="1200" cy="886"/>
            </a:xfrm>
          </p:grpSpPr>
          <p:sp>
            <p:nvSpPr>
              <p:cNvPr id="2106" name="Rectangle 11871"/>
              <p:cNvSpPr>
                <a:spLocks noChangeArrowheads="1"/>
              </p:cNvSpPr>
              <p:nvPr/>
            </p:nvSpPr>
            <p:spPr bwMode="auto">
              <a:xfrm>
                <a:off x="842" y="18892"/>
                <a:ext cx="1200" cy="886"/>
              </a:xfrm>
              <a:prstGeom prst="rect">
                <a:avLst/>
              </a:prstGeom>
              <a:noFill/>
              <a:ln w="2857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1182641"/>
                <a:endParaRPr lang="en-US" dirty="0"/>
              </a:p>
            </p:txBody>
          </p:sp>
          <p:pic>
            <p:nvPicPr>
              <p:cNvPr id="2107" name="Picture 11872" descr="boating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864" y="18912"/>
                <a:ext cx="1154" cy="846"/>
              </a:xfrm>
              <a:prstGeom prst="rect">
                <a:avLst/>
              </a:prstGeom>
              <a:noFill/>
            </p:spPr>
          </p:pic>
        </p:grpSp>
        <p:sp>
          <p:nvSpPr>
            <p:cNvPr id="2071" name="Text Box 11873"/>
            <p:cNvSpPr txBox="1">
              <a:spLocks noChangeArrowheads="1"/>
            </p:cNvSpPr>
            <p:nvPr/>
          </p:nvSpPr>
          <p:spPr bwMode="auto">
            <a:xfrm rot="18678517">
              <a:off x="3533379" y="17521773"/>
              <a:ext cx="724958" cy="218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/>
                <a:t>Water</a:t>
              </a:r>
            </a:p>
          </p:txBody>
        </p:sp>
        <p:sp>
          <p:nvSpPr>
            <p:cNvPr id="2072" name="Text Box 11874"/>
            <p:cNvSpPr txBox="1">
              <a:spLocks noChangeArrowheads="1"/>
            </p:cNvSpPr>
            <p:nvPr/>
          </p:nvSpPr>
          <p:spPr bwMode="auto">
            <a:xfrm rot="18678517">
              <a:off x="3943483" y="17517804"/>
              <a:ext cx="584729" cy="218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/>
                <a:t>People</a:t>
              </a:r>
            </a:p>
          </p:txBody>
        </p:sp>
        <p:sp>
          <p:nvSpPr>
            <p:cNvPr id="2073" name="Text Box 11875"/>
            <p:cNvSpPr txBox="1">
              <a:spLocks noChangeArrowheads="1"/>
            </p:cNvSpPr>
            <p:nvPr/>
          </p:nvSpPr>
          <p:spPr bwMode="auto">
            <a:xfrm rot="18678517">
              <a:off x="4365493" y="17472826"/>
              <a:ext cx="457729" cy="218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/>
                <a:t>Sky</a:t>
              </a:r>
            </a:p>
          </p:txBody>
        </p:sp>
        <p:sp>
          <p:nvSpPr>
            <p:cNvPr id="2074" name="Text Box 11876"/>
            <p:cNvSpPr txBox="1">
              <a:spLocks noChangeArrowheads="1"/>
            </p:cNvSpPr>
            <p:nvPr/>
          </p:nvSpPr>
          <p:spPr bwMode="auto">
            <a:xfrm>
              <a:off x="4733926" y="17399324"/>
              <a:ext cx="648229" cy="320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/>
                <a:t>…</a:t>
              </a:r>
            </a:p>
          </p:txBody>
        </p:sp>
        <p:sp>
          <p:nvSpPr>
            <p:cNvPr id="2075" name="Text Box 11877"/>
            <p:cNvSpPr txBox="1">
              <a:spLocks noChangeArrowheads="1"/>
            </p:cNvSpPr>
            <p:nvPr/>
          </p:nvSpPr>
          <p:spPr bwMode="auto">
            <a:xfrm rot="18678517">
              <a:off x="5317993" y="17472826"/>
              <a:ext cx="457729" cy="218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/>
                <a:t>Boat</a:t>
              </a:r>
            </a:p>
          </p:txBody>
        </p:sp>
        <p:grpSp>
          <p:nvGrpSpPr>
            <p:cNvPr id="2076" name="Group 11878"/>
            <p:cNvGrpSpPr>
              <a:grpSpLocks/>
            </p:cNvGrpSpPr>
            <p:nvPr/>
          </p:nvGrpSpPr>
          <p:grpSpPr bwMode="auto">
            <a:xfrm>
              <a:off x="3519488" y="17035463"/>
              <a:ext cx="2222500" cy="317500"/>
              <a:chOff x="3360" y="2256"/>
              <a:chExt cx="1680" cy="240"/>
            </a:xfrm>
          </p:grpSpPr>
          <p:sp>
            <p:nvSpPr>
              <p:cNvPr id="2099" name="Rectangle 11879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1680" cy="240"/>
              </a:xfrm>
              <a:prstGeom prst="rect">
                <a:avLst/>
              </a:prstGeom>
              <a:noFill/>
              <a:ln w="19050" algn="ctr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" name="Line 11880"/>
              <p:cNvSpPr>
                <a:spLocks noChangeShapeType="1"/>
              </p:cNvSpPr>
              <p:nvPr/>
            </p:nvSpPr>
            <p:spPr bwMode="auto">
              <a:xfrm>
                <a:off x="3600" y="2256"/>
                <a:ext cx="0" cy="240"/>
              </a:xfrm>
              <a:prstGeom prst="line">
                <a:avLst/>
              </a:pr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Line 11881"/>
              <p:cNvSpPr>
                <a:spLocks noChangeShapeType="1"/>
              </p:cNvSpPr>
              <p:nvPr/>
            </p:nvSpPr>
            <p:spPr bwMode="auto">
              <a:xfrm>
                <a:off x="3840" y="2256"/>
                <a:ext cx="0" cy="240"/>
              </a:xfrm>
              <a:prstGeom prst="line">
                <a:avLst/>
              </a:pr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Line 11882"/>
              <p:cNvSpPr>
                <a:spLocks noChangeShapeType="1"/>
              </p:cNvSpPr>
              <p:nvPr/>
            </p:nvSpPr>
            <p:spPr bwMode="auto">
              <a:xfrm>
                <a:off x="4080" y="2256"/>
                <a:ext cx="0" cy="240"/>
              </a:xfrm>
              <a:prstGeom prst="line">
                <a:avLst/>
              </a:pr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Line 11883"/>
              <p:cNvSpPr>
                <a:spLocks noChangeShapeType="1"/>
              </p:cNvSpPr>
              <p:nvPr/>
            </p:nvSpPr>
            <p:spPr bwMode="auto">
              <a:xfrm>
                <a:off x="4320" y="2256"/>
                <a:ext cx="0" cy="240"/>
              </a:xfrm>
              <a:prstGeom prst="line">
                <a:avLst/>
              </a:pr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Line 11884"/>
              <p:cNvSpPr>
                <a:spLocks noChangeShapeType="1"/>
              </p:cNvSpPr>
              <p:nvPr/>
            </p:nvSpPr>
            <p:spPr bwMode="auto">
              <a:xfrm>
                <a:off x="4560" y="2256"/>
                <a:ext cx="0" cy="240"/>
              </a:xfrm>
              <a:prstGeom prst="line">
                <a:avLst/>
              </a:pr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Line 11885"/>
              <p:cNvSpPr>
                <a:spLocks noChangeShapeType="1"/>
              </p:cNvSpPr>
              <p:nvPr/>
            </p:nvSpPr>
            <p:spPr bwMode="auto">
              <a:xfrm>
                <a:off x="4800" y="2256"/>
                <a:ext cx="0" cy="240"/>
              </a:xfrm>
              <a:prstGeom prst="line">
                <a:avLst/>
              </a:pr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7" name="Text Box 11886"/>
            <p:cNvSpPr txBox="1">
              <a:spLocks noChangeArrowheads="1"/>
            </p:cNvSpPr>
            <p:nvPr/>
          </p:nvSpPr>
          <p:spPr bwMode="auto">
            <a:xfrm>
              <a:off x="3495675" y="17059276"/>
              <a:ext cx="492125" cy="2693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marL="228590" indent="-228590" algn="just">
                <a:spcBef>
                  <a:spcPct val="50000"/>
                </a:spcBef>
              </a:pPr>
              <a:r>
                <a:rPr lang="en-US" sz="1600" dirty="0">
                  <a:latin typeface="Verdana" pitchFamily="34" charset="0"/>
                </a:rPr>
                <a:t>.2</a:t>
              </a:r>
            </a:p>
          </p:txBody>
        </p:sp>
        <p:sp>
          <p:nvSpPr>
            <p:cNvPr id="2078" name="Text Box 11887"/>
            <p:cNvSpPr txBox="1">
              <a:spLocks noChangeArrowheads="1"/>
            </p:cNvSpPr>
            <p:nvPr/>
          </p:nvSpPr>
          <p:spPr bwMode="auto">
            <a:xfrm>
              <a:off x="3797300" y="17059276"/>
              <a:ext cx="492125" cy="2693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marL="228590" indent="-228590" algn="just">
                <a:spcBef>
                  <a:spcPct val="50000"/>
                </a:spcBef>
              </a:pPr>
              <a:r>
                <a:rPr lang="en-US" sz="1600" dirty="0">
                  <a:latin typeface="Verdana" pitchFamily="34" charset="0"/>
                </a:rPr>
                <a:t>.3</a:t>
              </a:r>
            </a:p>
          </p:txBody>
        </p:sp>
        <p:sp>
          <p:nvSpPr>
            <p:cNvPr id="2079" name="Text Box 11888"/>
            <p:cNvSpPr txBox="1">
              <a:spLocks noChangeArrowheads="1"/>
            </p:cNvSpPr>
            <p:nvPr/>
          </p:nvSpPr>
          <p:spPr bwMode="auto">
            <a:xfrm>
              <a:off x="4114800" y="17059276"/>
              <a:ext cx="492125" cy="2693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marL="228590" indent="-228590" algn="just">
                <a:spcBef>
                  <a:spcPct val="50000"/>
                </a:spcBef>
              </a:pPr>
              <a:r>
                <a:rPr lang="en-US" sz="1600" dirty="0">
                  <a:latin typeface="Verdana" pitchFamily="34" charset="0"/>
                </a:rPr>
                <a:t>.2</a:t>
              </a:r>
            </a:p>
          </p:txBody>
        </p:sp>
        <p:sp>
          <p:nvSpPr>
            <p:cNvPr id="2080" name="Text Box 11889"/>
            <p:cNvSpPr txBox="1">
              <a:spLocks noChangeArrowheads="1"/>
            </p:cNvSpPr>
            <p:nvPr/>
          </p:nvSpPr>
          <p:spPr bwMode="auto">
            <a:xfrm>
              <a:off x="4432300" y="17059276"/>
              <a:ext cx="492125" cy="2693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marL="228590" indent="-228590" algn="just">
                <a:spcBef>
                  <a:spcPct val="50000"/>
                </a:spcBef>
              </a:pPr>
              <a:r>
                <a:rPr lang="en-US" sz="1600" dirty="0">
                  <a:latin typeface="Verdana" pitchFamily="34" charset="0"/>
                </a:rPr>
                <a:t>.1</a:t>
              </a:r>
            </a:p>
          </p:txBody>
        </p:sp>
        <p:sp>
          <p:nvSpPr>
            <p:cNvPr id="2081" name="Text Box 11890"/>
            <p:cNvSpPr txBox="1">
              <a:spLocks noChangeArrowheads="1"/>
            </p:cNvSpPr>
            <p:nvPr/>
          </p:nvSpPr>
          <p:spPr bwMode="auto">
            <a:xfrm>
              <a:off x="4749800" y="17059276"/>
              <a:ext cx="492125" cy="2693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marL="228590" indent="-228590" algn="just">
                <a:spcBef>
                  <a:spcPct val="50000"/>
                </a:spcBef>
              </a:pPr>
              <a:r>
                <a:rPr lang="en-US" sz="1600" dirty="0">
                  <a:latin typeface="Verdana" pitchFamily="34" charset="0"/>
                </a:rPr>
                <a:t>…</a:t>
              </a:r>
            </a:p>
          </p:txBody>
        </p:sp>
        <p:sp>
          <p:nvSpPr>
            <p:cNvPr id="2082" name="Text Box 11891"/>
            <p:cNvSpPr txBox="1">
              <a:spLocks noChangeArrowheads="1"/>
            </p:cNvSpPr>
            <p:nvPr/>
          </p:nvSpPr>
          <p:spPr bwMode="auto">
            <a:xfrm>
              <a:off x="5075238" y="17059276"/>
              <a:ext cx="492125" cy="2693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marL="228590" indent="-228590" algn="just">
                <a:spcBef>
                  <a:spcPct val="50000"/>
                </a:spcBef>
              </a:pPr>
              <a:r>
                <a:rPr lang="en-US" sz="1600" dirty="0">
                  <a:latin typeface="Verdana" pitchFamily="34" charset="0"/>
                </a:rPr>
                <a:t>…</a:t>
              </a:r>
            </a:p>
          </p:txBody>
        </p:sp>
        <p:sp>
          <p:nvSpPr>
            <p:cNvPr id="2083" name="Line 11892"/>
            <p:cNvSpPr>
              <a:spLocks noChangeShapeType="1"/>
            </p:cNvSpPr>
            <p:nvPr/>
          </p:nvSpPr>
          <p:spPr bwMode="auto">
            <a:xfrm flipV="1">
              <a:off x="6937904" y="17423077"/>
              <a:ext cx="1186657" cy="3175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76197" tIns="38098" rIns="76197" bIns="38098"/>
            <a:lstStyle/>
            <a:p>
              <a:endParaRPr lang="en-US"/>
            </a:p>
          </p:txBody>
        </p:sp>
        <p:sp>
          <p:nvSpPr>
            <p:cNvPr id="2084" name="Line 11893"/>
            <p:cNvSpPr>
              <a:spLocks noChangeShapeType="1"/>
            </p:cNvSpPr>
            <p:nvPr/>
          </p:nvSpPr>
          <p:spPr bwMode="auto">
            <a:xfrm flipH="1">
              <a:off x="6448426" y="17454827"/>
              <a:ext cx="489479" cy="604573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76197" tIns="38098" rIns="76197" bIns="38098"/>
            <a:lstStyle/>
            <a:p>
              <a:endParaRPr lang="en-US"/>
            </a:p>
          </p:txBody>
        </p:sp>
        <p:sp>
          <p:nvSpPr>
            <p:cNvPr id="2085" name="Line 11894"/>
            <p:cNvSpPr>
              <a:spLocks noChangeShapeType="1"/>
            </p:cNvSpPr>
            <p:nvPr/>
          </p:nvSpPr>
          <p:spPr bwMode="auto">
            <a:xfrm flipH="1" flipV="1">
              <a:off x="6890279" y="16384589"/>
              <a:ext cx="47625" cy="1070239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lIns="76197" tIns="38098" rIns="76197" bIns="38098"/>
            <a:lstStyle/>
            <a:p>
              <a:endParaRPr lang="en-US"/>
            </a:p>
          </p:txBody>
        </p:sp>
        <p:sp>
          <p:nvSpPr>
            <p:cNvPr id="2086" name="Freeform 11895"/>
            <p:cNvSpPr>
              <a:spLocks/>
            </p:cNvSpPr>
            <p:nvPr/>
          </p:nvSpPr>
          <p:spPr bwMode="auto">
            <a:xfrm>
              <a:off x="6591300" y="16741776"/>
              <a:ext cx="1206500" cy="1143000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912" y="528"/>
                </a:cxn>
                <a:cxn ang="0">
                  <a:pos x="0" y="864"/>
                </a:cxn>
                <a:cxn ang="0">
                  <a:pos x="240" y="0"/>
                </a:cxn>
              </a:cxnLst>
              <a:rect l="0" t="0" r="r" b="b"/>
              <a:pathLst>
                <a:path w="912" h="864">
                  <a:moveTo>
                    <a:pt x="240" y="0"/>
                  </a:moveTo>
                  <a:lnTo>
                    <a:pt x="912" y="528"/>
                  </a:lnTo>
                  <a:lnTo>
                    <a:pt x="0" y="864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99CCFF">
                <a:alpha val="31000"/>
              </a:srgbClr>
            </a:solidFill>
            <a:ln w="1587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lIns="76197" tIns="38098" rIns="76197" bIns="38098"/>
            <a:lstStyle/>
            <a:p>
              <a:endParaRPr lang="en-US"/>
            </a:p>
          </p:txBody>
        </p:sp>
        <p:sp>
          <p:nvSpPr>
            <p:cNvPr id="2087" name="Oval 11896"/>
            <p:cNvSpPr>
              <a:spLocks noChangeArrowheads="1"/>
            </p:cNvSpPr>
            <p:nvPr/>
          </p:nvSpPr>
          <p:spPr bwMode="auto">
            <a:xfrm>
              <a:off x="7162800" y="17186276"/>
              <a:ext cx="63500" cy="63500"/>
            </a:xfrm>
            <a:prstGeom prst="ellipse">
              <a:avLst/>
            </a:prstGeom>
            <a:noFill/>
            <a:ln w="19050" algn="ctr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lIns="76197" tIns="38098" rIns="76197" bIns="38098" anchor="ctr"/>
            <a:lstStyle/>
            <a:p>
              <a:endParaRPr lang="en-US"/>
            </a:p>
          </p:txBody>
        </p:sp>
        <p:sp>
          <p:nvSpPr>
            <p:cNvPr id="2088" name="Text Box 11898"/>
            <p:cNvSpPr txBox="1">
              <a:spLocks noChangeArrowheads="1"/>
            </p:cNvSpPr>
            <p:nvPr/>
          </p:nvSpPr>
          <p:spPr bwMode="auto">
            <a:xfrm>
              <a:off x="6908800" y="17821276"/>
              <a:ext cx="1333500" cy="218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rgbClr val="990000"/>
                  </a:solidFill>
                </a:rPr>
                <a:t>Semantic Space</a:t>
              </a:r>
            </a:p>
          </p:txBody>
        </p:sp>
        <p:sp>
          <p:nvSpPr>
            <p:cNvPr id="2089" name="Text Box 11899"/>
            <p:cNvSpPr txBox="1">
              <a:spLocks noChangeArrowheads="1"/>
            </p:cNvSpPr>
            <p:nvPr/>
          </p:nvSpPr>
          <p:spPr bwMode="auto">
            <a:xfrm>
              <a:off x="6972300" y="16297276"/>
              <a:ext cx="1333500" cy="538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6197" tIns="38098" rIns="76197" bIns="3809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</a:rPr>
                <a:t>Non Linear Mapping of the Image</a:t>
              </a:r>
            </a:p>
          </p:txBody>
        </p:sp>
        <p:sp>
          <p:nvSpPr>
            <p:cNvPr id="2090" name="Freeform 11900"/>
            <p:cNvSpPr>
              <a:spLocks/>
            </p:cNvSpPr>
            <p:nvPr/>
          </p:nvSpPr>
          <p:spPr bwMode="auto">
            <a:xfrm>
              <a:off x="2844800" y="16508942"/>
              <a:ext cx="889000" cy="677333"/>
            </a:xfrm>
            <a:custGeom>
              <a:avLst/>
              <a:gdLst/>
              <a:ahLst/>
              <a:cxnLst>
                <a:cxn ang="0">
                  <a:pos x="0" y="512"/>
                </a:cxn>
                <a:cxn ang="0">
                  <a:pos x="384" y="32"/>
                </a:cxn>
                <a:cxn ang="0">
                  <a:pos x="672" y="320"/>
                </a:cxn>
              </a:cxnLst>
              <a:rect l="0" t="0" r="r" b="b"/>
              <a:pathLst>
                <a:path w="672" h="512">
                  <a:moveTo>
                    <a:pt x="0" y="512"/>
                  </a:moveTo>
                  <a:cubicBezTo>
                    <a:pt x="136" y="288"/>
                    <a:pt x="272" y="64"/>
                    <a:pt x="384" y="32"/>
                  </a:cubicBezTo>
                  <a:cubicBezTo>
                    <a:pt x="496" y="0"/>
                    <a:pt x="616" y="280"/>
                    <a:pt x="672" y="320"/>
                  </a:cubicBezTo>
                </a:path>
              </a:pathLst>
            </a:custGeom>
            <a:noFill/>
            <a:ln w="28575" cap="sq" cmpd="sng">
              <a:solidFill>
                <a:srgbClr val="990000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  <p:txBody>
            <a:bodyPr wrap="none" lIns="76197" tIns="38098" rIns="76197" bIns="38098" anchor="ctr"/>
            <a:lstStyle/>
            <a:p>
              <a:endParaRPr lang="en-US"/>
            </a:p>
          </p:txBody>
        </p:sp>
        <p:grpSp>
          <p:nvGrpSpPr>
            <p:cNvPr id="2092" name="Group 11931"/>
            <p:cNvGrpSpPr>
              <a:grpSpLocks/>
            </p:cNvGrpSpPr>
            <p:nvPr/>
          </p:nvGrpSpPr>
          <p:grpSpPr bwMode="auto">
            <a:xfrm>
              <a:off x="3670300" y="16360785"/>
              <a:ext cx="2159000" cy="590021"/>
              <a:chOff x="2880" y="18672"/>
              <a:chExt cx="1632" cy="446"/>
            </a:xfrm>
          </p:grpSpPr>
          <p:sp>
            <p:nvSpPr>
              <p:cNvPr id="2094" name="Text Box 11905"/>
              <p:cNvSpPr txBox="1">
                <a:spLocks noChangeArrowheads="1"/>
              </p:cNvSpPr>
              <p:nvPr/>
            </p:nvSpPr>
            <p:spPr bwMode="auto">
              <a:xfrm>
                <a:off x="2880" y="18672"/>
                <a:ext cx="1632" cy="44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 defTabSz="1182641">
                  <a:spcBef>
                    <a:spcPct val="50000"/>
                  </a:spcBef>
                </a:pPr>
                <a:endParaRPr lang="en-US" sz="1600" dirty="0">
                  <a:solidFill>
                    <a:srgbClr val="990000"/>
                  </a:solidFill>
                </a:endParaRPr>
              </a:p>
              <a:p>
                <a:pPr algn="ctr" defTabSz="1182641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990000"/>
                    </a:solidFill>
                  </a:rPr>
                  <a:t>Semantic multinomial</a:t>
                </a:r>
              </a:p>
            </p:txBody>
          </p:sp>
          <p:sp>
            <p:nvSpPr>
              <p:cNvPr id="2095" name="Text Box 11929"/>
              <p:cNvSpPr txBox="1">
                <a:spLocks noChangeArrowheads="1"/>
              </p:cNvSpPr>
              <p:nvPr/>
            </p:nvSpPr>
            <p:spPr bwMode="auto">
              <a:xfrm>
                <a:off x="3024" y="18744"/>
                <a:ext cx="1344" cy="22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 defTabSz="1182641"/>
                <a:r>
                  <a:rPr lang="en-US" sz="1600" dirty="0"/>
                  <a:t>vector of weights or</a:t>
                </a:r>
              </a:p>
            </p:txBody>
          </p:sp>
        </p:grpSp>
        <p:sp>
          <p:nvSpPr>
            <p:cNvPr id="2093" name="Freeform 11992"/>
            <p:cNvSpPr>
              <a:spLocks/>
            </p:cNvSpPr>
            <p:nvPr/>
          </p:nvSpPr>
          <p:spPr bwMode="auto">
            <a:xfrm>
              <a:off x="5765800" y="16635942"/>
              <a:ext cx="1333500" cy="423333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720" y="32"/>
                </a:cxn>
                <a:cxn ang="0">
                  <a:pos x="1008" y="320"/>
                </a:cxn>
              </a:cxnLst>
              <a:rect l="0" t="0" r="r" b="b"/>
              <a:pathLst>
                <a:path w="1008" h="320">
                  <a:moveTo>
                    <a:pt x="0" y="128"/>
                  </a:moveTo>
                  <a:cubicBezTo>
                    <a:pt x="276" y="64"/>
                    <a:pt x="552" y="0"/>
                    <a:pt x="720" y="32"/>
                  </a:cubicBezTo>
                  <a:cubicBezTo>
                    <a:pt x="888" y="64"/>
                    <a:pt x="1008" y="280"/>
                    <a:pt x="1008" y="320"/>
                  </a:cubicBezTo>
                </a:path>
              </a:pathLst>
            </a:custGeom>
            <a:noFill/>
            <a:ln w="28575" cap="sq" cmpd="sng">
              <a:solidFill>
                <a:srgbClr val="990000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  <p:txBody>
            <a:bodyPr wrap="none" lIns="76197" tIns="38098" rIns="76197" bIns="38098" anchor="ctr"/>
            <a:lstStyle/>
            <a:p>
              <a:endParaRPr lang="en-US"/>
            </a:p>
          </p:txBody>
        </p:sp>
      </p:grpSp>
      <p:sp>
        <p:nvSpPr>
          <p:cNvPr id="1063" name="Rectangle 12115"/>
          <p:cNvSpPr>
            <a:spLocks noChangeArrowheads="1"/>
          </p:cNvSpPr>
          <p:nvPr/>
        </p:nvSpPr>
        <p:spPr bwMode="auto">
          <a:xfrm>
            <a:off x="42558625" y="5334000"/>
            <a:ext cx="3038129" cy="10525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28011" tIns="64006" rIns="128011" bIns="64006">
            <a:spAutoFit/>
          </a:bodyPr>
          <a:lstStyle/>
          <a:p>
            <a:pPr algn="ctr" defTabSz="1182641"/>
            <a:r>
              <a:rPr lang="en-US" sz="6000" b="1" u="sng" dirty="0">
                <a:solidFill>
                  <a:srgbClr val="990000"/>
                </a:solidFill>
                <a:cs typeface="Arial" charset="0"/>
              </a:rPr>
              <a:t>Results</a:t>
            </a:r>
          </a:p>
        </p:txBody>
      </p:sp>
      <p:grpSp>
        <p:nvGrpSpPr>
          <p:cNvPr id="1186" name="Group 1211"/>
          <p:cNvGrpSpPr/>
          <p:nvPr/>
        </p:nvGrpSpPr>
        <p:grpSpPr>
          <a:xfrm>
            <a:off x="25146001" y="27557539"/>
            <a:ext cx="12333442" cy="4979861"/>
            <a:chOff x="11887200" y="10523775"/>
            <a:chExt cx="6659506" cy="2688901"/>
          </a:xfrm>
        </p:grpSpPr>
        <p:grpSp>
          <p:nvGrpSpPr>
            <p:cNvPr id="1960" name="Group 307"/>
            <p:cNvGrpSpPr>
              <a:grpSpLocks/>
            </p:cNvGrpSpPr>
            <p:nvPr/>
          </p:nvGrpSpPr>
          <p:grpSpPr bwMode="auto">
            <a:xfrm>
              <a:off x="11887200" y="10523775"/>
              <a:ext cx="6659506" cy="2688901"/>
              <a:chOff x="1142999" y="4504559"/>
              <a:chExt cx="6659506" cy="2689749"/>
            </a:xfrm>
          </p:grpSpPr>
          <p:sp>
            <p:nvSpPr>
              <p:cNvPr id="1963" name="Line 193"/>
              <p:cNvSpPr>
                <a:spLocks noChangeShapeType="1"/>
              </p:cNvSpPr>
              <p:nvPr/>
            </p:nvSpPr>
            <p:spPr bwMode="auto">
              <a:xfrm>
                <a:off x="3870325" y="6103959"/>
                <a:ext cx="1493838" cy="3175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" name="Line 194"/>
              <p:cNvSpPr>
                <a:spLocks noChangeShapeType="1"/>
              </p:cNvSpPr>
              <p:nvPr/>
            </p:nvSpPr>
            <p:spPr bwMode="auto">
              <a:xfrm flipH="1">
                <a:off x="3101975" y="6103959"/>
                <a:ext cx="768350" cy="754072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" name="Line 195"/>
              <p:cNvSpPr>
                <a:spLocks noChangeShapeType="1"/>
              </p:cNvSpPr>
              <p:nvPr/>
            </p:nvSpPr>
            <p:spPr bwMode="auto">
              <a:xfrm flipH="1" flipV="1">
                <a:off x="3856038" y="4724403"/>
                <a:ext cx="14287" cy="1379556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" name="Text Box 198"/>
              <p:cNvSpPr txBox="1">
                <a:spLocks noChangeArrowheads="1"/>
              </p:cNvSpPr>
              <p:nvPr/>
            </p:nvSpPr>
            <p:spPr bwMode="auto">
              <a:xfrm>
                <a:off x="3003550" y="5486411"/>
                <a:ext cx="501650" cy="2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1967" name="Freeform 203"/>
              <p:cNvSpPr>
                <a:spLocks/>
              </p:cNvSpPr>
              <p:nvPr/>
            </p:nvSpPr>
            <p:spPr bwMode="auto">
              <a:xfrm>
                <a:off x="3352800" y="5181609"/>
                <a:ext cx="1676400" cy="1447819"/>
              </a:xfrm>
              <a:custGeom>
                <a:avLst/>
                <a:gdLst>
                  <a:gd name="T0" fmla="*/ 2147483647 w 960"/>
                  <a:gd name="T1" fmla="*/ 0 h 912"/>
                  <a:gd name="T2" fmla="*/ 0 w 960"/>
                  <a:gd name="T3" fmla="*/ 2147483647 h 912"/>
                  <a:gd name="T4" fmla="*/ 2147483647 w 960"/>
                  <a:gd name="T5" fmla="*/ 2147483647 h 912"/>
                  <a:gd name="T6" fmla="*/ 2147483647 w 960"/>
                  <a:gd name="T7" fmla="*/ 0 h 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60"/>
                  <a:gd name="T13" fmla="*/ 0 h 912"/>
                  <a:gd name="T14" fmla="*/ 960 w 960"/>
                  <a:gd name="T15" fmla="*/ 912 h 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60" h="912">
                    <a:moveTo>
                      <a:pt x="288" y="0"/>
                    </a:moveTo>
                    <a:lnTo>
                      <a:pt x="0" y="912"/>
                    </a:lnTo>
                    <a:lnTo>
                      <a:pt x="960" y="576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accent1">
                  <a:alpha val="59999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" name="Text Box 204"/>
              <p:cNvSpPr txBox="1">
                <a:spLocks noChangeArrowheads="1"/>
              </p:cNvSpPr>
              <p:nvPr/>
            </p:nvSpPr>
            <p:spPr bwMode="auto">
              <a:xfrm>
                <a:off x="4024313" y="5791214"/>
                <a:ext cx="334962" cy="2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800000"/>
                    </a:solidFill>
                  </a:rPr>
                  <a:t>x</a:t>
                </a:r>
              </a:p>
            </p:txBody>
          </p:sp>
          <p:sp>
            <p:nvSpPr>
              <p:cNvPr id="1969" name="Text Box 205"/>
              <p:cNvSpPr txBox="1">
                <a:spLocks noChangeArrowheads="1"/>
              </p:cNvSpPr>
              <p:nvPr/>
            </p:nvSpPr>
            <p:spPr bwMode="auto">
              <a:xfrm>
                <a:off x="3858541" y="4825061"/>
                <a:ext cx="838200" cy="19948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990000"/>
                    </a:solidFill>
                  </a:rPr>
                  <a:t>Concept 1</a:t>
                </a:r>
              </a:p>
            </p:txBody>
          </p:sp>
          <p:sp>
            <p:nvSpPr>
              <p:cNvPr id="1970" name="Text Box 206"/>
              <p:cNvSpPr txBox="1">
                <a:spLocks noChangeArrowheads="1"/>
              </p:cNvSpPr>
              <p:nvPr/>
            </p:nvSpPr>
            <p:spPr bwMode="auto">
              <a:xfrm>
                <a:off x="2597150" y="6461151"/>
                <a:ext cx="838200" cy="3491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990000"/>
                    </a:solidFill>
                  </a:rPr>
                  <a:t>Concept </a:t>
                </a:r>
              </a:p>
              <a:p>
                <a:pPr algn="ctr"/>
                <a:r>
                  <a:rPr lang="en-US" sz="1800" b="1" dirty="0">
                    <a:solidFill>
                      <a:srgbClr val="990000"/>
                    </a:solidFill>
                  </a:rPr>
                  <a:t>2</a:t>
                </a:r>
              </a:p>
            </p:txBody>
          </p:sp>
          <p:sp>
            <p:nvSpPr>
              <p:cNvPr id="1971" name="Text Box 207"/>
              <p:cNvSpPr txBox="1">
                <a:spLocks noChangeArrowheads="1"/>
              </p:cNvSpPr>
              <p:nvPr/>
            </p:nvSpPr>
            <p:spPr bwMode="auto">
              <a:xfrm>
                <a:off x="4806950" y="5867418"/>
                <a:ext cx="838200" cy="19948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990000"/>
                    </a:solidFill>
                  </a:rPr>
                  <a:t>Concept L</a:t>
                </a:r>
              </a:p>
            </p:txBody>
          </p:sp>
          <p:sp>
            <p:nvSpPr>
              <p:cNvPr id="1972" name="Text Box 225"/>
              <p:cNvSpPr txBox="1">
                <a:spLocks noChangeArrowheads="1"/>
              </p:cNvSpPr>
              <p:nvPr/>
            </p:nvSpPr>
            <p:spPr bwMode="auto">
              <a:xfrm>
                <a:off x="3429000" y="6553227"/>
                <a:ext cx="1843088" cy="28260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990000"/>
                    </a:solidFill>
                  </a:rPr>
                  <a:t>Semantic Space</a:t>
                </a:r>
                <a:endParaRPr lang="en-US" sz="2800" b="1" dirty="0">
                  <a:solidFill>
                    <a:srgbClr val="990000"/>
                  </a:solidFill>
                </a:endParaRPr>
              </a:p>
            </p:txBody>
          </p:sp>
          <p:grpSp>
            <p:nvGrpSpPr>
              <p:cNvPr id="1973" name="Group 967"/>
              <p:cNvGrpSpPr>
                <a:grpSpLocks/>
              </p:cNvGrpSpPr>
              <p:nvPr/>
            </p:nvGrpSpPr>
            <p:grpSpPr bwMode="auto">
              <a:xfrm>
                <a:off x="1643261" y="5943619"/>
                <a:ext cx="1031676" cy="674348"/>
                <a:chOff x="672" y="1488"/>
                <a:chExt cx="672" cy="481"/>
              </a:xfrm>
            </p:grpSpPr>
            <p:pic>
              <p:nvPicPr>
                <p:cNvPr id="2023" name="Picture 918" descr="mountain1"/>
                <p:cNvPicPr>
                  <a:picLocks noChangeAspect="1" noChangeArrowheads="1"/>
                </p:cNvPicPr>
                <p:nvPr/>
              </p:nvPicPr>
              <p:blipFill>
                <a:blip r:embed="rId8">
                  <a:lum contrast="-42000"/>
                </a:blip>
                <a:srcRect/>
                <a:stretch>
                  <a:fillRect/>
                </a:stretch>
              </p:blipFill>
              <p:spPr bwMode="auto">
                <a:xfrm>
                  <a:off x="672" y="1488"/>
                  <a:ext cx="672" cy="48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2024" name="Group 939"/>
                <p:cNvGrpSpPr>
                  <a:grpSpLocks/>
                </p:cNvGrpSpPr>
                <p:nvPr/>
              </p:nvGrpSpPr>
              <p:grpSpPr bwMode="auto">
                <a:xfrm>
                  <a:off x="672" y="1488"/>
                  <a:ext cx="672" cy="480"/>
                  <a:chOff x="720" y="2304"/>
                  <a:chExt cx="672" cy="480"/>
                </a:xfrm>
              </p:grpSpPr>
              <p:sp>
                <p:nvSpPr>
                  <p:cNvPr id="2025" name="Rectangle 921"/>
                  <p:cNvSpPr>
                    <a:spLocks noChangeArrowheads="1"/>
                  </p:cNvSpPr>
                  <p:nvPr/>
                </p:nvSpPr>
                <p:spPr bwMode="auto">
                  <a:xfrm>
                    <a:off x="720" y="2304"/>
                    <a:ext cx="672" cy="48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026" name="Group 938"/>
                  <p:cNvGrpSpPr>
                    <a:grpSpLocks/>
                  </p:cNvGrpSpPr>
                  <p:nvPr/>
                </p:nvGrpSpPr>
                <p:grpSpPr bwMode="auto">
                  <a:xfrm>
                    <a:off x="816" y="2304"/>
                    <a:ext cx="480" cy="480"/>
                    <a:chOff x="816" y="2352"/>
                    <a:chExt cx="480" cy="432"/>
                  </a:xfrm>
                </p:grpSpPr>
                <p:sp>
                  <p:nvSpPr>
                    <p:cNvPr id="2031" name="Line 92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2" name="Line 92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12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3" name="Line 92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08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4" name="Line 92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04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5" name="Line 92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00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6" name="Line 92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96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027" name="Line 933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064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28" name="Line 934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160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29" name="Line 935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256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30" name="Line 936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352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974" name="Group 966"/>
              <p:cNvGrpSpPr>
                <a:grpSpLocks/>
              </p:cNvGrpSpPr>
              <p:nvPr/>
            </p:nvGrpSpPr>
            <p:grpSpPr bwMode="auto">
              <a:xfrm>
                <a:off x="2065337" y="4628402"/>
                <a:ext cx="1030281" cy="672946"/>
                <a:chOff x="1488" y="1296"/>
                <a:chExt cx="672" cy="480"/>
              </a:xfrm>
            </p:grpSpPr>
            <p:pic>
              <p:nvPicPr>
                <p:cNvPr id="2009" name="Picture 917" descr="mountain5"/>
                <p:cNvPicPr>
                  <a:picLocks noChangeAspect="1" noChangeArrowheads="1"/>
                </p:cNvPicPr>
                <p:nvPr/>
              </p:nvPicPr>
              <p:blipFill>
                <a:blip r:embed="rId9">
                  <a:lum contrast="-42000"/>
                </a:blip>
                <a:srcRect/>
                <a:stretch>
                  <a:fillRect/>
                </a:stretch>
              </p:blipFill>
              <p:spPr bwMode="auto">
                <a:xfrm>
                  <a:off x="1488" y="1296"/>
                  <a:ext cx="67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2010" name="Group 940"/>
                <p:cNvGrpSpPr>
                  <a:grpSpLocks/>
                </p:cNvGrpSpPr>
                <p:nvPr/>
              </p:nvGrpSpPr>
              <p:grpSpPr bwMode="auto">
                <a:xfrm>
                  <a:off x="1488" y="1296"/>
                  <a:ext cx="672" cy="480"/>
                  <a:chOff x="720" y="2304"/>
                  <a:chExt cx="672" cy="480"/>
                </a:xfrm>
              </p:grpSpPr>
              <p:sp>
                <p:nvSpPr>
                  <p:cNvPr id="2011" name="Rectangle 941"/>
                  <p:cNvSpPr>
                    <a:spLocks noChangeArrowheads="1"/>
                  </p:cNvSpPr>
                  <p:nvPr/>
                </p:nvSpPr>
                <p:spPr bwMode="auto">
                  <a:xfrm>
                    <a:off x="720" y="2304"/>
                    <a:ext cx="672" cy="48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012" name="Group 942"/>
                  <p:cNvGrpSpPr>
                    <a:grpSpLocks/>
                  </p:cNvGrpSpPr>
                  <p:nvPr/>
                </p:nvGrpSpPr>
                <p:grpSpPr bwMode="auto">
                  <a:xfrm>
                    <a:off x="816" y="2304"/>
                    <a:ext cx="480" cy="480"/>
                    <a:chOff x="816" y="2352"/>
                    <a:chExt cx="480" cy="432"/>
                  </a:xfrm>
                </p:grpSpPr>
                <p:sp>
                  <p:nvSpPr>
                    <p:cNvPr id="2017" name="Line 94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18" name="Line 9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12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19" name="Line 9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08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20" name="Line 94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04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21" name="Line 9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00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22" name="Line 94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96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013" name="Line 949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064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14" name="Line 950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160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15" name="Line 951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256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16" name="Line 952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352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975" name="Group 968"/>
              <p:cNvGrpSpPr>
                <a:grpSpLocks/>
              </p:cNvGrpSpPr>
              <p:nvPr/>
            </p:nvGrpSpPr>
            <p:grpSpPr bwMode="auto">
              <a:xfrm>
                <a:off x="1873255" y="5107876"/>
                <a:ext cx="1030282" cy="672946"/>
                <a:chOff x="720" y="816"/>
                <a:chExt cx="672" cy="480"/>
              </a:xfrm>
            </p:grpSpPr>
            <p:pic>
              <p:nvPicPr>
                <p:cNvPr id="1995" name="Picture 919" descr="mountain3"/>
                <p:cNvPicPr>
                  <a:picLocks noChangeAspect="1" noChangeArrowheads="1"/>
                </p:cNvPicPr>
                <p:nvPr/>
              </p:nvPicPr>
              <p:blipFill>
                <a:blip r:embed="rId10">
                  <a:lum contrast="-36000"/>
                </a:blip>
                <a:srcRect/>
                <a:stretch>
                  <a:fillRect/>
                </a:stretch>
              </p:blipFill>
              <p:spPr bwMode="auto">
                <a:xfrm>
                  <a:off x="720" y="816"/>
                  <a:ext cx="67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996" name="Group 953"/>
                <p:cNvGrpSpPr>
                  <a:grpSpLocks/>
                </p:cNvGrpSpPr>
                <p:nvPr/>
              </p:nvGrpSpPr>
              <p:grpSpPr bwMode="auto">
                <a:xfrm>
                  <a:off x="720" y="816"/>
                  <a:ext cx="672" cy="480"/>
                  <a:chOff x="720" y="2304"/>
                  <a:chExt cx="672" cy="480"/>
                </a:xfrm>
              </p:grpSpPr>
              <p:sp>
                <p:nvSpPr>
                  <p:cNvPr id="1997" name="Rectangle 954"/>
                  <p:cNvSpPr>
                    <a:spLocks noChangeArrowheads="1"/>
                  </p:cNvSpPr>
                  <p:nvPr/>
                </p:nvSpPr>
                <p:spPr bwMode="auto">
                  <a:xfrm>
                    <a:off x="720" y="2304"/>
                    <a:ext cx="672" cy="48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998" name="Group 955"/>
                  <p:cNvGrpSpPr>
                    <a:grpSpLocks/>
                  </p:cNvGrpSpPr>
                  <p:nvPr/>
                </p:nvGrpSpPr>
                <p:grpSpPr bwMode="auto">
                  <a:xfrm>
                    <a:off x="816" y="2304"/>
                    <a:ext cx="480" cy="480"/>
                    <a:chOff x="816" y="2352"/>
                    <a:chExt cx="480" cy="432"/>
                  </a:xfrm>
                </p:grpSpPr>
                <p:sp>
                  <p:nvSpPr>
                    <p:cNvPr id="2003" name="Line 95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6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04" name="Line 95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12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05" name="Line 95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08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06" name="Line 9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04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07" name="Line 96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00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08" name="Line 96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96" y="2352"/>
                      <a:ext cx="0" cy="4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999" name="Line 962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064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00" name="Line 963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160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01" name="Line 964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256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02" name="Line 965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056" y="2352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976" name="Text Box 978"/>
              <p:cNvSpPr txBox="1">
                <a:spLocks noChangeArrowheads="1"/>
              </p:cNvSpPr>
              <p:nvPr/>
            </p:nvSpPr>
            <p:spPr bwMode="auto">
              <a:xfrm rot="6513810">
                <a:off x="2669352" y="5829077"/>
                <a:ext cx="532080" cy="541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880" tIns="91440" rIns="182880" bIns="91440">
                <a:spAutoFit/>
              </a:bodyPr>
              <a:lstStyle/>
              <a:p>
                <a:pPr algn="l"/>
                <a:r>
                  <a:rPr lang="en-US" sz="4300" dirty="0"/>
                  <a:t>...</a:t>
                </a:r>
                <a:endParaRPr lang="en-US" sz="3800" dirty="0"/>
              </a:p>
            </p:txBody>
          </p:sp>
          <p:sp>
            <p:nvSpPr>
              <p:cNvPr id="1977" name="Text Box 1162"/>
              <p:cNvSpPr txBox="1">
                <a:spLocks noChangeArrowheads="1"/>
              </p:cNvSpPr>
              <p:nvPr/>
            </p:nvSpPr>
            <p:spPr bwMode="auto">
              <a:xfrm>
                <a:off x="1142999" y="6629099"/>
                <a:ext cx="2141538" cy="56520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182880" tIns="91440" rIns="182880" bIns="9144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990000"/>
                    </a:solidFill>
                  </a:rPr>
                  <a:t>concept</a:t>
                </a:r>
                <a:endParaRPr lang="en-US" sz="2800" b="1" baseline="30000" dirty="0">
                  <a:solidFill>
                    <a:srgbClr val="990000"/>
                  </a:solidFill>
                </a:endParaRPr>
              </a:p>
              <a:p>
                <a:pPr algn="ctr"/>
                <a:r>
                  <a:rPr lang="en-US" sz="2800" b="1" dirty="0">
                    <a:solidFill>
                      <a:srgbClr val="990000"/>
                    </a:solidFill>
                  </a:rPr>
                  <a:t>training images</a:t>
                </a:r>
              </a:p>
            </p:txBody>
          </p:sp>
          <p:cxnSp>
            <p:nvCxnSpPr>
              <p:cNvPr id="1978" name="Curved Connector 632"/>
              <p:cNvCxnSpPr>
                <a:cxnSpLocks noChangeShapeType="1"/>
                <a:stCxn id="2011" idx="3"/>
                <a:endCxn id="1968" idx="0"/>
              </p:cNvCxnSpPr>
              <p:nvPr/>
            </p:nvCxnSpPr>
            <p:spPr bwMode="auto">
              <a:xfrm>
                <a:off x="3095618" y="4964874"/>
                <a:ext cx="1096176" cy="826341"/>
              </a:xfrm>
              <a:prstGeom prst="curvedConnector2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1979" name="Text Box 204"/>
              <p:cNvSpPr txBox="1">
                <a:spLocks noChangeArrowheads="1"/>
              </p:cNvSpPr>
              <p:nvPr/>
            </p:nvSpPr>
            <p:spPr bwMode="auto">
              <a:xfrm>
                <a:off x="3886200" y="5867415"/>
                <a:ext cx="334962" cy="2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800000"/>
                    </a:solidFill>
                  </a:rPr>
                  <a:t>x</a:t>
                </a:r>
              </a:p>
            </p:txBody>
          </p:sp>
          <p:sp>
            <p:nvSpPr>
              <p:cNvPr id="1980" name="Text Box 204"/>
              <p:cNvSpPr txBox="1">
                <a:spLocks noChangeArrowheads="1"/>
              </p:cNvSpPr>
              <p:nvPr/>
            </p:nvSpPr>
            <p:spPr bwMode="auto">
              <a:xfrm>
                <a:off x="3733800" y="5943617"/>
                <a:ext cx="334962" cy="2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800000"/>
                    </a:solidFill>
                  </a:rPr>
                  <a:t>x</a:t>
                </a:r>
              </a:p>
            </p:txBody>
          </p:sp>
          <p:sp>
            <p:nvSpPr>
              <p:cNvPr id="1981" name="Text Box 204"/>
              <p:cNvSpPr txBox="1">
                <a:spLocks noChangeArrowheads="1"/>
              </p:cNvSpPr>
              <p:nvPr/>
            </p:nvSpPr>
            <p:spPr bwMode="auto">
              <a:xfrm>
                <a:off x="3962400" y="6019818"/>
                <a:ext cx="334962" cy="2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800000"/>
                    </a:solidFill>
                  </a:rPr>
                  <a:t>x</a:t>
                </a:r>
              </a:p>
            </p:txBody>
          </p:sp>
          <p:sp>
            <p:nvSpPr>
              <p:cNvPr id="1982" name="Text Box 204"/>
              <p:cNvSpPr txBox="1">
                <a:spLocks noChangeArrowheads="1"/>
              </p:cNvSpPr>
              <p:nvPr/>
            </p:nvSpPr>
            <p:spPr bwMode="auto">
              <a:xfrm>
                <a:off x="4191000" y="6019818"/>
                <a:ext cx="334962" cy="2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800000"/>
                    </a:solidFill>
                  </a:rPr>
                  <a:t>x</a:t>
                </a:r>
              </a:p>
            </p:txBody>
          </p:sp>
          <p:sp>
            <p:nvSpPr>
              <p:cNvPr id="1983" name="Text Box 204"/>
              <p:cNvSpPr txBox="1">
                <a:spLocks noChangeArrowheads="1"/>
              </p:cNvSpPr>
              <p:nvPr/>
            </p:nvSpPr>
            <p:spPr bwMode="auto">
              <a:xfrm>
                <a:off x="3810000" y="6096019"/>
                <a:ext cx="334962" cy="2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800000"/>
                    </a:solidFill>
                  </a:rPr>
                  <a:t>x</a:t>
                </a:r>
              </a:p>
            </p:txBody>
          </p:sp>
          <p:sp>
            <p:nvSpPr>
              <p:cNvPr id="1984" name="Text Box 204"/>
              <p:cNvSpPr txBox="1">
                <a:spLocks noChangeArrowheads="1"/>
              </p:cNvSpPr>
              <p:nvPr/>
            </p:nvSpPr>
            <p:spPr bwMode="auto">
              <a:xfrm>
                <a:off x="3657600" y="6172220"/>
                <a:ext cx="334962" cy="2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800000"/>
                    </a:solidFill>
                  </a:rPr>
                  <a:t>x</a:t>
                </a:r>
              </a:p>
            </p:txBody>
          </p:sp>
          <p:cxnSp>
            <p:nvCxnSpPr>
              <p:cNvPr id="1985" name="Curved Connector 641"/>
              <p:cNvCxnSpPr>
                <a:cxnSpLocks noChangeShapeType="1"/>
                <a:stCxn id="1997" idx="3"/>
                <a:endCxn id="1980" idx="1"/>
              </p:cNvCxnSpPr>
              <p:nvPr/>
            </p:nvCxnSpPr>
            <p:spPr bwMode="auto">
              <a:xfrm>
                <a:off x="2903537" y="5444347"/>
                <a:ext cx="830263" cy="647070"/>
              </a:xfrm>
              <a:prstGeom prst="curvedConnector3">
                <a:avLst>
                  <a:gd name="adj1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1986" name="Curved Connector 644"/>
              <p:cNvCxnSpPr>
                <a:cxnSpLocks noChangeShapeType="1"/>
                <a:stCxn id="2025" idx="3"/>
                <a:endCxn id="1984" idx="1"/>
              </p:cNvCxnSpPr>
              <p:nvPr/>
            </p:nvCxnSpPr>
            <p:spPr bwMode="auto">
              <a:xfrm>
                <a:off x="2674937" y="6280090"/>
                <a:ext cx="982662" cy="39930"/>
              </a:xfrm>
              <a:prstGeom prst="curvedConnector3">
                <a:avLst>
                  <a:gd name="adj1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1987" name="AutoShape 989"/>
              <p:cNvSpPr>
                <a:spLocks noChangeArrowheads="1"/>
              </p:cNvSpPr>
              <p:nvPr/>
            </p:nvSpPr>
            <p:spPr bwMode="auto">
              <a:xfrm>
                <a:off x="5486400" y="6019800"/>
                <a:ext cx="304800" cy="152402"/>
              </a:xfrm>
              <a:prstGeom prst="rightArrow">
                <a:avLst>
                  <a:gd name="adj1" fmla="val 50000"/>
                  <a:gd name="adj2" fmla="val 4374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0" tIns="91440" rIns="182880" bIns="91440" anchor="ctr"/>
              <a:lstStyle/>
              <a:p>
                <a:endParaRPr lang="en-US"/>
              </a:p>
            </p:txBody>
          </p:sp>
          <p:sp>
            <p:nvSpPr>
              <p:cNvPr id="1988" name="Text Box 997"/>
              <p:cNvSpPr txBox="1">
                <a:spLocks noChangeArrowheads="1"/>
              </p:cNvSpPr>
              <p:nvPr/>
            </p:nvSpPr>
            <p:spPr bwMode="auto">
              <a:xfrm>
                <a:off x="6114322" y="4504559"/>
                <a:ext cx="1666017" cy="56520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182880" tIns="91440" rIns="182880" bIns="91440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rgbClr val="990000"/>
                    </a:solidFill>
                  </a:rPr>
                  <a:t>Dirichlet Mixture Model</a:t>
                </a:r>
              </a:p>
            </p:txBody>
          </p:sp>
          <p:sp>
            <p:nvSpPr>
              <p:cNvPr id="1989" name="Text Box 1163"/>
              <p:cNvSpPr txBox="1">
                <a:spLocks noChangeArrowheads="1"/>
              </p:cNvSpPr>
              <p:nvPr/>
            </p:nvSpPr>
            <p:spPr bwMode="auto">
              <a:xfrm>
                <a:off x="5668904" y="6553678"/>
                <a:ext cx="2133601" cy="56520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 lIns="182880" tIns="91440" rIns="182880" bIns="91440">
                <a:spAutoFit/>
              </a:bodyPr>
              <a:lstStyle/>
              <a:p>
                <a:pPr algn="ctr"/>
                <a:r>
                  <a:rPr lang="en-US" sz="2800" dirty="0" smtClean="0">
                    <a:solidFill>
                      <a:srgbClr val="990000"/>
                    </a:solidFill>
                  </a:rPr>
                  <a:t>Contextua</a:t>
                </a:r>
                <a:r>
                  <a:rPr lang="en-US" sz="2800" dirty="0">
                    <a:solidFill>
                      <a:srgbClr val="990000"/>
                    </a:solidFill>
                  </a:rPr>
                  <a:t>l</a:t>
                </a:r>
                <a:r>
                  <a:rPr lang="en-US" sz="2800" dirty="0" smtClean="0">
                    <a:solidFill>
                      <a:srgbClr val="990000"/>
                    </a:solidFill>
                  </a:rPr>
                  <a:t> model of the semantic concept.</a:t>
                </a:r>
                <a:endParaRPr lang="en-US" sz="2800" dirty="0">
                  <a:solidFill>
                    <a:srgbClr val="990000"/>
                  </a:solidFill>
                </a:endParaRPr>
              </a:p>
            </p:txBody>
          </p:sp>
          <p:sp>
            <p:nvSpPr>
              <p:cNvPr id="1990" name="Line 193"/>
              <p:cNvSpPr>
                <a:spLocks noChangeShapeType="1"/>
              </p:cNvSpPr>
              <p:nvPr/>
            </p:nvSpPr>
            <p:spPr bwMode="auto">
              <a:xfrm>
                <a:off x="6254750" y="6083322"/>
                <a:ext cx="1493838" cy="3175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1" name="Line 194"/>
              <p:cNvSpPr>
                <a:spLocks noChangeShapeType="1"/>
              </p:cNvSpPr>
              <p:nvPr/>
            </p:nvSpPr>
            <p:spPr bwMode="auto">
              <a:xfrm flipH="1">
                <a:off x="5486400" y="6083322"/>
                <a:ext cx="768350" cy="754072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2" name="Line 195"/>
              <p:cNvSpPr>
                <a:spLocks noChangeShapeType="1"/>
              </p:cNvSpPr>
              <p:nvPr/>
            </p:nvSpPr>
            <p:spPr bwMode="auto">
              <a:xfrm flipH="1" flipV="1">
                <a:off x="6240463" y="4703766"/>
                <a:ext cx="14287" cy="1379556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3" name="Text Box 198"/>
              <p:cNvSpPr txBox="1">
                <a:spLocks noChangeArrowheads="1"/>
              </p:cNvSpPr>
              <p:nvPr/>
            </p:nvSpPr>
            <p:spPr bwMode="auto">
              <a:xfrm>
                <a:off x="5419725" y="5562611"/>
                <a:ext cx="501650" cy="29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1994" name="Freeform 203"/>
              <p:cNvSpPr>
                <a:spLocks/>
              </p:cNvSpPr>
              <p:nvPr/>
            </p:nvSpPr>
            <p:spPr bwMode="auto">
              <a:xfrm>
                <a:off x="5737225" y="5160972"/>
                <a:ext cx="1676400" cy="1447819"/>
              </a:xfrm>
              <a:custGeom>
                <a:avLst/>
                <a:gdLst>
                  <a:gd name="T0" fmla="*/ 2147483647 w 960"/>
                  <a:gd name="T1" fmla="*/ 0 h 912"/>
                  <a:gd name="T2" fmla="*/ 0 w 960"/>
                  <a:gd name="T3" fmla="*/ 2147483647 h 912"/>
                  <a:gd name="T4" fmla="*/ 2147483647 w 960"/>
                  <a:gd name="T5" fmla="*/ 2147483647 h 912"/>
                  <a:gd name="T6" fmla="*/ 2147483647 w 960"/>
                  <a:gd name="T7" fmla="*/ 0 h 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60"/>
                  <a:gd name="T13" fmla="*/ 0 h 912"/>
                  <a:gd name="T14" fmla="*/ 960 w 960"/>
                  <a:gd name="T15" fmla="*/ 912 h 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60" h="912">
                    <a:moveTo>
                      <a:pt x="288" y="0"/>
                    </a:moveTo>
                    <a:lnTo>
                      <a:pt x="0" y="912"/>
                    </a:lnTo>
                    <a:lnTo>
                      <a:pt x="960" y="576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accent1">
                  <a:alpha val="59999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1" name="Freeform 1960"/>
            <p:cNvSpPr/>
            <p:nvPr/>
          </p:nvSpPr>
          <p:spPr>
            <a:xfrm rot="20259629">
              <a:off x="16588853" y="12053917"/>
              <a:ext cx="553407" cy="390530"/>
            </a:xfrm>
            <a:custGeom>
              <a:avLst/>
              <a:gdLst>
                <a:gd name="connsiteX0" fmla="*/ 0 w 609600"/>
                <a:gd name="connsiteY0" fmla="*/ 165104 h 457200"/>
                <a:gd name="connsiteX1" fmla="*/ 48358 w 609600"/>
                <a:gd name="connsiteY1" fmla="*/ 48358 h 457200"/>
                <a:gd name="connsiteX2" fmla="*/ 165104 w 609600"/>
                <a:gd name="connsiteY2" fmla="*/ 0 h 457200"/>
                <a:gd name="connsiteX3" fmla="*/ 444496 w 609600"/>
                <a:gd name="connsiteY3" fmla="*/ 0 h 457200"/>
                <a:gd name="connsiteX4" fmla="*/ 561242 w 609600"/>
                <a:gd name="connsiteY4" fmla="*/ 48358 h 457200"/>
                <a:gd name="connsiteX5" fmla="*/ 609600 w 609600"/>
                <a:gd name="connsiteY5" fmla="*/ 165104 h 457200"/>
                <a:gd name="connsiteX6" fmla="*/ 609600 w 609600"/>
                <a:gd name="connsiteY6" fmla="*/ 292096 h 457200"/>
                <a:gd name="connsiteX7" fmla="*/ 561242 w 609600"/>
                <a:gd name="connsiteY7" fmla="*/ 408842 h 457200"/>
                <a:gd name="connsiteX8" fmla="*/ 444496 w 609600"/>
                <a:gd name="connsiteY8" fmla="*/ 457200 h 457200"/>
                <a:gd name="connsiteX9" fmla="*/ 165104 w 609600"/>
                <a:gd name="connsiteY9" fmla="*/ 457200 h 457200"/>
                <a:gd name="connsiteX10" fmla="*/ 48358 w 609600"/>
                <a:gd name="connsiteY10" fmla="*/ 408842 h 457200"/>
                <a:gd name="connsiteX11" fmla="*/ 0 w 609600"/>
                <a:gd name="connsiteY11" fmla="*/ 292096 h 457200"/>
                <a:gd name="connsiteX12" fmla="*/ 0 w 609600"/>
                <a:gd name="connsiteY12" fmla="*/ 165104 h 457200"/>
                <a:gd name="connsiteX0" fmla="*/ 0 w 609600"/>
                <a:gd name="connsiteY0" fmla="*/ 167485 h 459581"/>
                <a:gd name="connsiteX1" fmla="*/ 48358 w 609600"/>
                <a:gd name="connsiteY1" fmla="*/ 50739 h 459581"/>
                <a:gd name="connsiteX2" fmla="*/ 165104 w 609600"/>
                <a:gd name="connsiteY2" fmla="*/ 2381 h 459581"/>
                <a:gd name="connsiteX3" fmla="*/ 302419 w 609600"/>
                <a:gd name="connsiteY3" fmla="*/ 0 h 459581"/>
                <a:gd name="connsiteX4" fmla="*/ 444496 w 609600"/>
                <a:gd name="connsiteY4" fmla="*/ 2381 h 459581"/>
                <a:gd name="connsiteX5" fmla="*/ 561242 w 609600"/>
                <a:gd name="connsiteY5" fmla="*/ 50739 h 459581"/>
                <a:gd name="connsiteX6" fmla="*/ 609600 w 609600"/>
                <a:gd name="connsiteY6" fmla="*/ 167485 h 459581"/>
                <a:gd name="connsiteX7" fmla="*/ 609600 w 609600"/>
                <a:gd name="connsiteY7" fmla="*/ 294477 h 459581"/>
                <a:gd name="connsiteX8" fmla="*/ 561242 w 609600"/>
                <a:gd name="connsiteY8" fmla="*/ 411223 h 459581"/>
                <a:gd name="connsiteX9" fmla="*/ 444496 w 609600"/>
                <a:gd name="connsiteY9" fmla="*/ 459581 h 459581"/>
                <a:gd name="connsiteX10" fmla="*/ 165104 w 609600"/>
                <a:gd name="connsiteY10" fmla="*/ 459581 h 459581"/>
                <a:gd name="connsiteX11" fmla="*/ 48358 w 609600"/>
                <a:gd name="connsiteY11" fmla="*/ 411223 h 459581"/>
                <a:gd name="connsiteX12" fmla="*/ 0 w 609600"/>
                <a:gd name="connsiteY12" fmla="*/ 294477 h 459581"/>
                <a:gd name="connsiteX13" fmla="*/ 0 w 609600"/>
                <a:gd name="connsiteY13" fmla="*/ 167485 h 459581"/>
                <a:gd name="connsiteX0" fmla="*/ 2045 w 611645"/>
                <a:gd name="connsiteY0" fmla="*/ 167485 h 459581"/>
                <a:gd name="connsiteX1" fmla="*/ 50403 w 611645"/>
                <a:gd name="connsiteY1" fmla="*/ 50739 h 459581"/>
                <a:gd name="connsiteX2" fmla="*/ 304464 w 611645"/>
                <a:gd name="connsiteY2" fmla="*/ 0 h 459581"/>
                <a:gd name="connsiteX3" fmla="*/ 446541 w 611645"/>
                <a:gd name="connsiteY3" fmla="*/ 2381 h 459581"/>
                <a:gd name="connsiteX4" fmla="*/ 563287 w 611645"/>
                <a:gd name="connsiteY4" fmla="*/ 50739 h 459581"/>
                <a:gd name="connsiteX5" fmla="*/ 611645 w 611645"/>
                <a:gd name="connsiteY5" fmla="*/ 167485 h 459581"/>
                <a:gd name="connsiteX6" fmla="*/ 611645 w 611645"/>
                <a:gd name="connsiteY6" fmla="*/ 294477 h 459581"/>
                <a:gd name="connsiteX7" fmla="*/ 563287 w 611645"/>
                <a:gd name="connsiteY7" fmla="*/ 411223 h 459581"/>
                <a:gd name="connsiteX8" fmla="*/ 446541 w 611645"/>
                <a:gd name="connsiteY8" fmla="*/ 459581 h 459581"/>
                <a:gd name="connsiteX9" fmla="*/ 167149 w 611645"/>
                <a:gd name="connsiteY9" fmla="*/ 459581 h 459581"/>
                <a:gd name="connsiteX10" fmla="*/ 50403 w 611645"/>
                <a:gd name="connsiteY10" fmla="*/ 411223 h 459581"/>
                <a:gd name="connsiteX11" fmla="*/ 2045 w 611645"/>
                <a:gd name="connsiteY11" fmla="*/ 294477 h 459581"/>
                <a:gd name="connsiteX12" fmla="*/ 2045 w 611645"/>
                <a:gd name="connsiteY12" fmla="*/ 167485 h 459581"/>
                <a:gd name="connsiteX0" fmla="*/ 2045 w 611645"/>
                <a:gd name="connsiteY0" fmla="*/ 167485 h 459581"/>
                <a:gd name="connsiteX1" fmla="*/ 50403 w 611645"/>
                <a:gd name="connsiteY1" fmla="*/ 50739 h 459581"/>
                <a:gd name="connsiteX2" fmla="*/ 304464 w 611645"/>
                <a:gd name="connsiteY2" fmla="*/ 0 h 459581"/>
                <a:gd name="connsiteX3" fmla="*/ 563287 w 611645"/>
                <a:gd name="connsiteY3" fmla="*/ 50739 h 459581"/>
                <a:gd name="connsiteX4" fmla="*/ 611645 w 611645"/>
                <a:gd name="connsiteY4" fmla="*/ 167485 h 459581"/>
                <a:gd name="connsiteX5" fmla="*/ 611645 w 611645"/>
                <a:gd name="connsiteY5" fmla="*/ 294477 h 459581"/>
                <a:gd name="connsiteX6" fmla="*/ 563287 w 611645"/>
                <a:gd name="connsiteY6" fmla="*/ 411223 h 459581"/>
                <a:gd name="connsiteX7" fmla="*/ 446541 w 611645"/>
                <a:gd name="connsiteY7" fmla="*/ 459581 h 459581"/>
                <a:gd name="connsiteX8" fmla="*/ 167149 w 611645"/>
                <a:gd name="connsiteY8" fmla="*/ 459581 h 459581"/>
                <a:gd name="connsiteX9" fmla="*/ 50403 w 611645"/>
                <a:gd name="connsiteY9" fmla="*/ 411223 h 459581"/>
                <a:gd name="connsiteX10" fmla="*/ 2045 w 611645"/>
                <a:gd name="connsiteY10" fmla="*/ 294477 h 459581"/>
                <a:gd name="connsiteX11" fmla="*/ 2045 w 611645"/>
                <a:gd name="connsiteY11" fmla="*/ 167485 h 459581"/>
                <a:gd name="connsiteX0" fmla="*/ 2045 w 611645"/>
                <a:gd name="connsiteY0" fmla="*/ 167485 h 459906"/>
                <a:gd name="connsiteX1" fmla="*/ 50403 w 611645"/>
                <a:gd name="connsiteY1" fmla="*/ 50739 h 459906"/>
                <a:gd name="connsiteX2" fmla="*/ 304464 w 611645"/>
                <a:gd name="connsiteY2" fmla="*/ 0 h 459906"/>
                <a:gd name="connsiteX3" fmla="*/ 563287 w 611645"/>
                <a:gd name="connsiteY3" fmla="*/ 50739 h 459906"/>
                <a:gd name="connsiteX4" fmla="*/ 611645 w 611645"/>
                <a:gd name="connsiteY4" fmla="*/ 167485 h 459906"/>
                <a:gd name="connsiteX5" fmla="*/ 611645 w 611645"/>
                <a:gd name="connsiteY5" fmla="*/ 294477 h 459906"/>
                <a:gd name="connsiteX6" fmla="*/ 563287 w 611645"/>
                <a:gd name="connsiteY6" fmla="*/ 411223 h 459906"/>
                <a:gd name="connsiteX7" fmla="*/ 446541 w 611645"/>
                <a:gd name="connsiteY7" fmla="*/ 459581 h 459906"/>
                <a:gd name="connsiteX8" fmla="*/ 167149 w 611645"/>
                <a:gd name="connsiteY8" fmla="*/ 459581 h 459906"/>
                <a:gd name="connsiteX9" fmla="*/ 50403 w 611645"/>
                <a:gd name="connsiteY9" fmla="*/ 411223 h 459906"/>
                <a:gd name="connsiteX10" fmla="*/ 2045 w 611645"/>
                <a:gd name="connsiteY10" fmla="*/ 167485 h 459906"/>
                <a:gd name="connsiteX0" fmla="*/ 2045 w 611645"/>
                <a:gd name="connsiteY0" fmla="*/ 167485 h 459906"/>
                <a:gd name="connsiteX1" fmla="*/ 50403 w 611645"/>
                <a:gd name="connsiteY1" fmla="*/ 50739 h 459906"/>
                <a:gd name="connsiteX2" fmla="*/ 304464 w 611645"/>
                <a:gd name="connsiteY2" fmla="*/ 0 h 459906"/>
                <a:gd name="connsiteX3" fmla="*/ 563287 w 611645"/>
                <a:gd name="connsiteY3" fmla="*/ 50739 h 459906"/>
                <a:gd name="connsiteX4" fmla="*/ 611645 w 611645"/>
                <a:gd name="connsiteY4" fmla="*/ 167485 h 459906"/>
                <a:gd name="connsiteX5" fmla="*/ 563287 w 611645"/>
                <a:gd name="connsiteY5" fmla="*/ 411223 h 459906"/>
                <a:gd name="connsiteX6" fmla="*/ 446541 w 611645"/>
                <a:gd name="connsiteY6" fmla="*/ 459581 h 459906"/>
                <a:gd name="connsiteX7" fmla="*/ 167149 w 611645"/>
                <a:gd name="connsiteY7" fmla="*/ 459581 h 459906"/>
                <a:gd name="connsiteX8" fmla="*/ 50403 w 611645"/>
                <a:gd name="connsiteY8" fmla="*/ 411223 h 459906"/>
                <a:gd name="connsiteX9" fmla="*/ 2045 w 611645"/>
                <a:gd name="connsiteY9" fmla="*/ 167485 h 459906"/>
                <a:gd name="connsiteX0" fmla="*/ 192545 w 573545"/>
                <a:gd name="connsiteY0" fmla="*/ 167485 h 459906"/>
                <a:gd name="connsiteX1" fmla="*/ 12303 w 573545"/>
                <a:gd name="connsiteY1" fmla="*/ 50739 h 459906"/>
                <a:gd name="connsiteX2" fmla="*/ 266364 w 573545"/>
                <a:gd name="connsiteY2" fmla="*/ 0 h 459906"/>
                <a:gd name="connsiteX3" fmla="*/ 525187 w 573545"/>
                <a:gd name="connsiteY3" fmla="*/ 50739 h 459906"/>
                <a:gd name="connsiteX4" fmla="*/ 573545 w 573545"/>
                <a:gd name="connsiteY4" fmla="*/ 167485 h 459906"/>
                <a:gd name="connsiteX5" fmla="*/ 525187 w 573545"/>
                <a:gd name="connsiteY5" fmla="*/ 411223 h 459906"/>
                <a:gd name="connsiteX6" fmla="*/ 408441 w 573545"/>
                <a:gd name="connsiteY6" fmla="*/ 459581 h 459906"/>
                <a:gd name="connsiteX7" fmla="*/ 129049 w 573545"/>
                <a:gd name="connsiteY7" fmla="*/ 459581 h 459906"/>
                <a:gd name="connsiteX8" fmla="*/ 12303 w 573545"/>
                <a:gd name="connsiteY8" fmla="*/ 411223 h 459906"/>
                <a:gd name="connsiteX9" fmla="*/ 192545 w 573545"/>
                <a:gd name="connsiteY9" fmla="*/ 167485 h 459906"/>
                <a:gd name="connsiteX0" fmla="*/ 129045 w 586245"/>
                <a:gd name="connsiteY0" fmla="*/ 167485 h 459906"/>
                <a:gd name="connsiteX1" fmla="*/ 25003 w 586245"/>
                <a:gd name="connsiteY1" fmla="*/ 50739 h 459906"/>
                <a:gd name="connsiteX2" fmla="*/ 279064 w 586245"/>
                <a:gd name="connsiteY2" fmla="*/ 0 h 459906"/>
                <a:gd name="connsiteX3" fmla="*/ 537887 w 586245"/>
                <a:gd name="connsiteY3" fmla="*/ 50739 h 459906"/>
                <a:gd name="connsiteX4" fmla="*/ 586245 w 586245"/>
                <a:gd name="connsiteY4" fmla="*/ 167485 h 459906"/>
                <a:gd name="connsiteX5" fmla="*/ 537887 w 586245"/>
                <a:gd name="connsiteY5" fmla="*/ 411223 h 459906"/>
                <a:gd name="connsiteX6" fmla="*/ 421141 w 586245"/>
                <a:gd name="connsiteY6" fmla="*/ 459581 h 459906"/>
                <a:gd name="connsiteX7" fmla="*/ 141749 w 586245"/>
                <a:gd name="connsiteY7" fmla="*/ 459581 h 459906"/>
                <a:gd name="connsiteX8" fmla="*/ 25003 w 586245"/>
                <a:gd name="connsiteY8" fmla="*/ 411223 h 459906"/>
                <a:gd name="connsiteX9" fmla="*/ 129045 w 586245"/>
                <a:gd name="connsiteY9" fmla="*/ 167485 h 459906"/>
                <a:gd name="connsiteX0" fmla="*/ 106159 w 563359"/>
                <a:gd name="connsiteY0" fmla="*/ 167485 h 459906"/>
                <a:gd name="connsiteX1" fmla="*/ 154517 w 563359"/>
                <a:gd name="connsiteY1" fmla="*/ 50739 h 459906"/>
                <a:gd name="connsiteX2" fmla="*/ 256178 w 563359"/>
                <a:gd name="connsiteY2" fmla="*/ 0 h 459906"/>
                <a:gd name="connsiteX3" fmla="*/ 515001 w 563359"/>
                <a:gd name="connsiteY3" fmla="*/ 50739 h 459906"/>
                <a:gd name="connsiteX4" fmla="*/ 563359 w 563359"/>
                <a:gd name="connsiteY4" fmla="*/ 167485 h 459906"/>
                <a:gd name="connsiteX5" fmla="*/ 515001 w 563359"/>
                <a:gd name="connsiteY5" fmla="*/ 411223 h 459906"/>
                <a:gd name="connsiteX6" fmla="*/ 398255 w 563359"/>
                <a:gd name="connsiteY6" fmla="*/ 459581 h 459906"/>
                <a:gd name="connsiteX7" fmla="*/ 118863 w 563359"/>
                <a:gd name="connsiteY7" fmla="*/ 459581 h 459906"/>
                <a:gd name="connsiteX8" fmla="*/ 2117 w 563359"/>
                <a:gd name="connsiteY8" fmla="*/ 411223 h 459906"/>
                <a:gd name="connsiteX9" fmla="*/ 106159 w 563359"/>
                <a:gd name="connsiteY9" fmla="*/ 167485 h 459906"/>
                <a:gd name="connsiteX0" fmla="*/ 106159 w 563359"/>
                <a:gd name="connsiteY0" fmla="*/ 167485 h 459906"/>
                <a:gd name="connsiteX1" fmla="*/ 154517 w 563359"/>
                <a:gd name="connsiteY1" fmla="*/ 50739 h 459906"/>
                <a:gd name="connsiteX2" fmla="*/ 256178 w 563359"/>
                <a:gd name="connsiteY2" fmla="*/ 0 h 459906"/>
                <a:gd name="connsiteX3" fmla="*/ 515001 w 563359"/>
                <a:gd name="connsiteY3" fmla="*/ 50739 h 459906"/>
                <a:gd name="connsiteX4" fmla="*/ 563359 w 563359"/>
                <a:gd name="connsiteY4" fmla="*/ 167485 h 459906"/>
                <a:gd name="connsiteX5" fmla="*/ 515001 w 563359"/>
                <a:gd name="connsiteY5" fmla="*/ 411223 h 459906"/>
                <a:gd name="connsiteX6" fmla="*/ 398255 w 563359"/>
                <a:gd name="connsiteY6" fmla="*/ 459581 h 459906"/>
                <a:gd name="connsiteX7" fmla="*/ 118863 w 563359"/>
                <a:gd name="connsiteY7" fmla="*/ 459581 h 459906"/>
                <a:gd name="connsiteX8" fmla="*/ 2117 w 563359"/>
                <a:gd name="connsiteY8" fmla="*/ 411223 h 459906"/>
                <a:gd name="connsiteX9" fmla="*/ 106159 w 563359"/>
                <a:gd name="connsiteY9" fmla="*/ 167485 h 459906"/>
                <a:gd name="connsiteX0" fmla="*/ 83139 w 567964"/>
                <a:gd name="connsiteY0" fmla="*/ 167485 h 459906"/>
                <a:gd name="connsiteX1" fmla="*/ 159122 w 567964"/>
                <a:gd name="connsiteY1" fmla="*/ 50739 h 459906"/>
                <a:gd name="connsiteX2" fmla="*/ 260783 w 567964"/>
                <a:gd name="connsiteY2" fmla="*/ 0 h 459906"/>
                <a:gd name="connsiteX3" fmla="*/ 519606 w 567964"/>
                <a:gd name="connsiteY3" fmla="*/ 50739 h 459906"/>
                <a:gd name="connsiteX4" fmla="*/ 567964 w 567964"/>
                <a:gd name="connsiteY4" fmla="*/ 167485 h 459906"/>
                <a:gd name="connsiteX5" fmla="*/ 519606 w 567964"/>
                <a:gd name="connsiteY5" fmla="*/ 411223 h 459906"/>
                <a:gd name="connsiteX6" fmla="*/ 402860 w 567964"/>
                <a:gd name="connsiteY6" fmla="*/ 459581 h 459906"/>
                <a:gd name="connsiteX7" fmla="*/ 123468 w 567964"/>
                <a:gd name="connsiteY7" fmla="*/ 459581 h 459906"/>
                <a:gd name="connsiteX8" fmla="*/ 6722 w 567964"/>
                <a:gd name="connsiteY8" fmla="*/ 411223 h 459906"/>
                <a:gd name="connsiteX9" fmla="*/ 83139 w 567964"/>
                <a:gd name="connsiteY9" fmla="*/ 167485 h 459906"/>
                <a:gd name="connsiteX0" fmla="*/ 83139 w 550569"/>
                <a:gd name="connsiteY0" fmla="*/ 167485 h 459906"/>
                <a:gd name="connsiteX1" fmla="*/ 159122 w 550569"/>
                <a:gd name="connsiteY1" fmla="*/ 50739 h 459906"/>
                <a:gd name="connsiteX2" fmla="*/ 260783 w 550569"/>
                <a:gd name="connsiteY2" fmla="*/ 0 h 459906"/>
                <a:gd name="connsiteX3" fmla="*/ 519606 w 550569"/>
                <a:gd name="connsiteY3" fmla="*/ 50739 h 459906"/>
                <a:gd name="connsiteX4" fmla="*/ 429840 w 550569"/>
                <a:gd name="connsiteY4" fmla="*/ 167485 h 459906"/>
                <a:gd name="connsiteX5" fmla="*/ 519606 w 550569"/>
                <a:gd name="connsiteY5" fmla="*/ 411223 h 459906"/>
                <a:gd name="connsiteX6" fmla="*/ 402860 w 550569"/>
                <a:gd name="connsiteY6" fmla="*/ 459581 h 459906"/>
                <a:gd name="connsiteX7" fmla="*/ 123468 w 550569"/>
                <a:gd name="connsiteY7" fmla="*/ 459581 h 459906"/>
                <a:gd name="connsiteX8" fmla="*/ 6722 w 550569"/>
                <a:gd name="connsiteY8" fmla="*/ 411223 h 459906"/>
                <a:gd name="connsiteX9" fmla="*/ 83139 w 550569"/>
                <a:gd name="connsiteY9" fmla="*/ 167485 h 459906"/>
                <a:gd name="connsiteX0" fmla="*/ 83139 w 519606"/>
                <a:gd name="connsiteY0" fmla="*/ 167485 h 459906"/>
                <a:gd name="connsiteX1" fmla="*/ 159122 w 519606"/>
                <a:gd name="connsiteY1" fmla="*/ 50739 h 459906"/>
                <a:gd name="connsiteX2" fmla="*/ 260783 w 519606"/>
                <a:gd name="connsiteY2" fmla="*/ 0 h 459906"/>
                <a:gd name="connsiteX3" fmla="*/ 353857 w 519606"/>
                <a:gd name="connsiteY3" fmla="*/ 77743 h 459906"/>
                <a:gd name="connsiteX4" fmla="*/ 429840 w 519606"/>
                <a:gd name="connsiteY4" fmla="*/ 167485 h 459906"/>
                <a:gd name="connsiteX5" fmla="*/ 519606 w 519606"/>
                <a:gd name="connsiteY5" fmla="*/ 411223 h 459906"/>
                <a:gd name="connsiteX6" fmla="*/ 402860 w 519606"/>
                <a:gd name="connsiteY6" fmla="*/ 459581 h 459906"/>
                <a:gd name="connsiteX7" fmla="*/ 123468 w 519606"/>
                <a:gd name="connsiteY7" fmla="*/ 459581 h 459906"/>
                <a:gd name="connsiteX8" fmla="*/ 6722 w 519606"/>
                <a:gd name="connsiteY8" fmla="*/ 411223 h 459906"/>
                <a:gd name="connsiteX9" fmla="*/ 83139 w 519606"/>
                <a:gd name="connsiteY9" fmla="*/ 167485 h 459906"/>
                <a:gd name="connsiteX0" fmla="*/ 83139 w 519606"/>
                <a:gd name="connsiteY0" fmla="*/ 131703 h 424124"/>
                <a:gd name="connsiteX1" fmla="*/ 159122 w 519606"/>
                <a:gd name="connsiteY1" fmla="*/ 14957 h 424124"/>
                <a:gd name="connsiteX2" fmla="*/ 353857 w 519606"/>
                <a:gd name="connsiteY2" fmla="*/ 41961 h 424124"/>
                <a:gd name="connsiteX3" fmla="*/ 429840 w 519606"/>
                <a:gd name="connsiteY3" fmla="*/ 131703 h 424124"/>
                <a:gd name="connsiteX4" fmla="*/ 519606 w 519606"/>
                <a:gd name="connsiteY4" fmla="*/ 375441 h 424124"/>
                <a:gd name="connsiteX5" fmla="*/ 402860 w 519606"/>
                <a:gd name="connsiteY5" fmla="*/ 423799 h 424124"/>
                <a:gd name="connsiteX6" fmla="*/ 123468 w 519606"/>
                <a:gd name="connsiteY6" fmla="*/ 423799 h 424124"/>
                <a:gd name="connsiteX7" fmla="*/ 6722 w 519606"/>
                <a:gd name="connsiteY7" fmla="*/ 375441 h 424124"/>
                <a:gd name="connsiteX8" fmla="*/ 83139 w 519606"/>
                <a:gd name="connsiteY8" fmla="*/ 131703 h 424124"/>
                <a:gd name="connsiteX0" fmla="*/ 83139 w 519606"/>
                <a:gd name="connsiteY0" fmla="*/ 116746 h 409167"/>
                <a:gd name="connsiteX1" fmla="*/ 159122 w 519606"/>
                <a:gd name="connsiteY1" fmla="*/ 0 h 409167"/>
                <a:gd name="connsiteX2" fmla="*/ 429840 w 519606"/>
                <a:gd name="connsiteY2" fmla="*/ 116746 h 409167"/>
                <a:gd name="connsiteX3" fmla="*/ 519606 w 519606"/>
                <a:gd name="connsiteY3" fmla="*/ 360484 h 409167"/>
                <a:gd name="connsiteX4" fmla="*/ 402860 w 519606"/>
                <a:gd name="connsiteY4" fmla="*/ 408842 h 409167"/>
                <a:gd name="connsiteX5" fmla="*/ 123468 w 519606"/>
                <a:gd name="connsiteY5" fmla="*/ 408842 h 409167"/>
                <a:gd name="connsiteX6" fmla="*/ 6722 w 519606"/>
                <a:gd name="connsiteY6" fmla="*/ 360484 h 409167"/>
                <a:gd name="connsiteX7" fmla="*/ 83139 w 519606"/>
                <a:gd name="connsiteY7" fmla="*/ 116746 h 409167"/>
                <a:gd name="connsiteX0" fmla="*/ 83139 w 519606"/>
                <a:gd name="connsiteY0" fmla="*/ 116746 h 409167"/>
                <a:gd name="connsiteX1" fmla="*/ 186747 w 519606"/>
                <a:gd name="connsiteY1" fmla="*/ 0 h 409167"/>
                <a:gd name="connsiteX2" fmla="*/ 429840 w 519606"/>
                <a:gd name="connsiteY2" fmla="*/ 116746 h 409167"/>
                <a:gd name="connsiteX3" fmla="*/ 519606 w 519606"/>
                <a:gd name="connsiteY3" fmla="*/ 360484 h 409167"/>
                <a:gd name="connsiteX4" fmla="*/ 402860 w 519606"/>
                <a:gd name="connsiteY4" fmla="*/ 408842 h 409167"/>
                <a:gd name="connsiteX5" fmla="*/ 123468 w 519606"/>
                <a:gd name="connsiteY5" fmla="*/ 408842 h 409167"/>
                <a:gd name="connsiteX6" fmla="*/ 6722 w 519606"/>
                <a:gd name="connsiteY6" fmla="*/ 360484 h 409167"/>
                <a:gd name="connsiteX7" fmla="*/ 83139 w 519606"/>
                <a:gd name="connsiteY7" fmla="*/ 116746 h 409167"/>
                <a:gd name="connsiteX0" fmla="*/ 83139 w 519606"/>
                <a:gd name="connsiteY0" fmla="*/ 116746 h 409167"/>
                <a:gd name="connsiteX1" fmla="*/ 241997 w 519606"/>
                <a:gd name="connsiteY1" fmla="*/ 0 h 409167"/>
                <a:gd name="connsiteX2" fmla="*/ 429840 w 519606"/>
                <a:gd name="connsiteY2" fmla="*/ 116746 h 409167"/>
                <a:gd name="connsiteX3" fmla="*/ 519606 w 519606"/>
                <a:gd name="connsiteY3" fmla="*/ 360484 h 409167"/>
                <a:gd name="connsiteX4" fmla="*/ 402860 w 519606"/>
                <a:gd name="connsiteY4" fmla="*/ 408842 h 409167"/>
                <a:gd name="connsiteX5" fmla="*/ 123468 w 519606"/>
                <a:gd name="connsiteY5" fmla="*/ 408842 h 409167"/>
                <a:gd name="connsiteX6" fmla="*/ 6722 w 519606"/>
                <a:gd name="connsiteY6" fmla="*/ 360484 h 409167"/>
                <a:gd name="connsiteX7" fmla="*/ 83139 w 519606"/>
                <a:gd name="connsiteY7" fmla="*/ 116746 h 409167"/>
                <a:gd name="connsiteX0" fmla="*/ 106159 w 515001"/>
                <a:gd name="connsiteY0" fmla="*/ 148251 h 413343"/>
                <a:gd name="connsiteX1" fmla="*/ 237392 w 515001"/>
                <a:gd name="connsiteY1" fmla="*/ 4501 h 413343"/>
                <a:gd name="connsiteX2" fmla="*/ 425235 w 515001"/>
                <a:gd name="connsiteY2" fmla="*/ 121247 h 413343"/>
                <a:gd name="connsiteX3" fmla="*/ 515001 w 515001"/>
                <a:gd name="connsiteY3" fmla="*/ 364985 h 413343"/>
                <a:gd name="connsiteX4" fmla="*/ 398255 w 515001"/>
                <a:gd name="connsiteY4" fmla="*/ 413343 h 413343"/>
                <a:gd name="connsiteX5" fmla="*/ 118863 w 515001"/>
                <a:gd name="connsiteY5" fmla="*/ 413343 h 413343"/>
                <a:gd name="connsiteX6" fmla="*/ 2117 w 515001"/>
                <a:gd name="connsiteY6" fmla="*/ 364985 h 413343"/>
                <a:gd name="connsiteX7" fmla="*/ 106159 w 515001"/>
                <a:gd name="connsiteY7" fmla="*/ 148251 h 413343"/>
                <a:gd name="connsiteX0" fmla="*/ 106159 w 519498"/>
                <a:gd name="connsiteY0" fmla="*/ 148251 h 413343"/>
                <a:gd name="connsiteX1" fmla="*/ 237392 w 519498"/>
                <a:gd name="connsiteY1" fmla="*/ 4501 h 413343"/>
                <a:gd name="connsiteX2" fmla="*/ 425235 w 519498"/>
                <a:gd name="connsiteY2" fmla="*/ 121247 h 413343"/>
                <a:gd name="connsiteX3" fmla="*/ 515001 w 519498"/>
                <a:gd name="connsiteY3" fmla="*/ 364985 h 413343"/>
                <a:gd name="connsiteX4" fmla="*/ 398255 w 519498"/>
                <a:gd name="connsiteY4" fmla="*/ 413343 h 413343"/>
                <a:gd name="connsiteX5" fmla="*/ 118863 w 519498"/>
                <a:gd name="connsiteY5" fmla="*/ 413343 h 413343"/>
                <a:gd name="connsiteX6" fmla="*/ 2117 w 519498"/>
                <a:gd name="connsiteY6" fmla="*/ 364985 h 413343"/>
                <a:gd name="connsiteX7" fmla="*/ 106159 w 519498"/>
                <a:gd name="connsiteY7" fmla="*/ 148251 h 413343"/>
                <a:gd name="connsiteX0" fmla="*/ 106159 w 519498"/>
                <a:gd name="connsiteY0" fmla="*/ 143750 h 408842"/>
                <a:gd name="connsiteX1" fmla="*/ 237392 w 519498"/>
                <a:gd name="connsiteY1" fmla="*/ 0 h 408842"/>
                <a:gd name="connsiteX2" fmla="*/ 369985 w 519498"/>
                <a:gd name="connsiteY2" fmla="*/ 143750 h 408842"/>
                <a:gd name="connsiteX3" fmla="*/ 515001 w 519498"/>
                <a:gd name="connsiteY3" fmla="*/ 360484 h 408842"/>
                <a:gd name="connsiteX4" fmla="*/ 398255 w 519498"/>
                <a:gd name="connsiteY4" fmla="*/ 408842 h 408842"/>
                <a:gd name="connsiteX5" fmla="*/ 118863 w 519498"/>
                <a:gd name="connsiteY5" fmla="*/ 408842 h 408842"/>
                <a:gd name="connsiteX6" fmla="*/ 2117 w 519498"/>
                <a:gd name="connsiteY6" fmla="*/ 360484 h 408842"/>
                <a:gd name="connsiteX7" fmla="*/ 106159 w 519498"/>
                <a:gd name="connsiteY7" fmla="*/ 143750 h 408842"/>
                <a:gd name="connsiteX0" fmla="*/ 106159 w 535613"/>
                <a:gd name="connsiteY0" fmla="*/ 143750 h 408842"/>
                <a:gd name="connsiteX1" fmla="*/ 237392 w 535613"/>
                <a:gd name="connsiteY1" fmla="*/ 0 h 408842"/>
                <a:gd name="connsiteX2" fmla="*/ 369985 w 535613"/>
                <a:gd name="connsiteY2" fmla="*/ 143750 h 408842"/>
                <a:gd name="connsiteX3" fmla="*/ 515001 w 535613"/>
                <a:gd name="connsiteY3" fmla="*/ 360484 h 408842"/>
                <a:gd name="connsiteX4" fmla="*/ 398255 w 535613"/>
                <a:gd name="connsiteY4" fmla="*/ 408842 h 408842"/>
                <a:gd name="connsiteX5" fmla="*/ 118863 w 535613"/>
                <a:gd name="connsiteY5" fmla="*/ 408842 h 408842"/>
                <a:gd name="connsiteX6" fmla="*/ 2117 w 535613"/>
                <a:gd name="connsiteY6" fmla="*/ 360484 h 408842"/>
                <a:gd name="connsiteX7" fmla="*/ 106159 w 535613"/>
                <a:gd name="connsiteY7" fmla="*/ 143750 h 408842"/>
                <a:gd name="connsiteX0" fmla="*/ 106159 w 542519"/>
                <a:gd name="connsiteY0" fmla="*/ 143750 h 408842"/>
                <a:gd name="connsiteX1" fmla="*/ 237392 w 542519"/>
                <a:gd name="connsiteY1" fmla="*/ 0 h 408842"/>
                <a:gd name="connsiteX2" fmla="*/ 369985 w 542519"/>
                <a:gd name="connsiteY2" fmla="*/ 143750 h 408842"/>
                <a:gd name="connsiteX3" fmla="*/ 515001 w 542519"/>
                <a:gd name="connsiteY3" fmla="*/ 360484 h 408842"/>
                <a:gd name="connsiteX4" fmla="*/ 398255 w 542519"/>
                <a:gd name="connsiteY4" fmla="*/ 408842 h 408842"/>
                <a:gd name="connsiteX5" fmla="*/ 118863 w 542519"/>
                <a:gd name="connsiteY5" fmla="*/ 408842 h 408842"/>
                <a:gd name="connsiteX6" fmla="*/ 2117 w 542519"/>
                <a:gd name="connsiteY6" fmla="*/ 360484 h 408842"/>
                <a:gd name="connsiteX7" fmla="*/ 106159 w 542519"/>
                <a:gd name="connsiteY7" fmla="*/ 143750 h 408842"/>
                <a:gd name="connsiteX0" fmla="*/ 106159 w 542519"/>
                <a:gd name="connsiteY0" fmla="*/ 143750 h 412825"/>
                <a:gd name="connsiteX1" fmla="*/ 237392 w 542519"/>
                <a:gd name="connsiteY1" fmla="*/ 0 h 412825"/>
                <a:gd name="connsiteX2" fmla="*/ 369985 w 542519"/>
                <a:gd name="connsiteY2" fmla="*/ 143750 h 412825"/>
                <a:gd name="connsiteX3" fmla="*/ 515001 w 542519"/>
                <a:gd name="connsiteY3" fmla="*/ 360484 h 412825"/>
                <a:gd name="connsiteX4" fmla="*/ 398255 w 542519"/>
                <a:gd name="connsiteY4" fmla="*/ 408842 h 412825"/>
                <a:gd name="connsiteX5" fmla="*/ 118863 w 542519"/>
                <a:gd name="connsiteY5" fmla="*/ 408842 h 412825"/>
                <a:gd name="connsiteX6" fmla="*/ 2117 w 542519"/>
                <a:gd name="connsiteY6" fmla="*/ 360484 h 412825"/>
                <a:gd name="connsiteX7" fmla="*/ 106159 w 542519"/>
                <a:gd name="connsiteY7" fmla="*/ 143750 h 412825"/>
                <a:gd name="connsiteX0" fmla="*/ 106159 w 514894"/>
                <a:gd name="connsiteY0" fmla="*/ 143750 h 412825"/>
                <a:gd name="connsiteX1" fmla="*/ 237392 w 514894"/>
                <a:gd name="connsiteY1" fmla="*/ 0 h 412825"/>
                <a:gd name="connsiteX2" fmla="*/ 369985 w 514894"/>
                <a:gd name="connsiteY2" fmla="*/ 143750 h 412825"/>
                <a:gd name="connsiteX3" fmla="*/ 487376 w 514894"/>
                <a:gd name="connsiteY3" fmla="*/ 360484 h 412825"/>
                <a:gd name="connsiteX4" fmla="*/ 398255 w 514894"/>
                <a:gd name="connsiteY4" fmla="*/ 408842 h 412825"/>
                <a:gd name="connsiteX5" fmla="*/ 118863 w 514894"/>
                <a:gd name="connsiteY5" fmla="*/ 408842 h 412825"/>
                <a:gd name="connsiteX6" fmla="*/ 2117 w 514894"/>
                <a:gd name="connsiteY6" fmla="*/ 360484 h 412825"/>
                <a:gd name="connsiteX7" fmla="*/ 106159 w 514894"/>
                <a:gd name="connsiteY7" fmla="*/ 143750 h 412825"/>
                <a:gd name="connsiteX0" fmla="*/ 106159 w 514894"/>
                <a:gd name="connsiteY0" fmla="*/ 143750 h 439829"/>
                <a:gd name="connsiteX1" fmla="*/ 237392 w 514894"/>
                <a:gd name="connsiteY1" fmla="*/ 0 h 439829"/>
                <a:gd name="connsiteX2" fmla="*/ 369985 w 514894"/>
                <a:gd name="connsiteY2" fmla="*/ 143750 h 439829"/>
                <a:gd name="connsiteX3" fmla="*/ 487376 w 514894"/>
                <a:gd name="connsiteY3" fmla="*/ 387488 h 439829"/>
                <a:gd name="connsiteX4" fmla="*/ 398255 w 514894"/>
                <a:gd name="connsiteY4" fmla="*/ 408842 h 439829"/>
                <a:gd name="connsiteX5" fmla="*/ 118863 w 514894"/>
                <a:gd name="connsiteY5" fmla="*/ 408842 h 439829"/>
                <a:gd name="connsiteX6" fmla="*/ 2117 w 514894"/>
                <a:gd name="connsiteY6" fmla="*/ 360484 h 439829"/>
                <a:gd name="connsiteX7" fmla="*/ 106159 w 514894"/>
                <a:gd name="connsiteY7" fmla="*/ 143750 h 439829"/>
                <a:gd name="connsiteX0" fmla="*/ 106159 w 514894"/>
                <a:gd name="connsiteY0" fmla="*/ 143750 h 416201"/>
                <a:gd name="connsiteX1" fmla="*/ 237392 w 514894"/>
                <a:gd name="connsiteY1" fmla="*/ 0 h 416201"/>
                <a:gd name="connsiteX2" fmla="*/ 369985 w 514894"/>
                <a:gd name="connsiteY2" fmla="*/ 143750 h 416201"/>
                <a:gd name="connsiteX3" fmla="*/ 487376 w 514894"/>
                <a:gd name="connsiteY3" fmla="*/ 387488 h 416201"/>
                <a:gd name="connsiteX4" fmla="*/ 398255 w 514894"/>
                <a:gd name="connsiteY4" fmla="*/ 408842 h 416201"/>
                <a:gd name="connsiteX5" fmla="*/ 118863 w 514894"/>
                <a:gd name="connsiteY5" fmla="*/ 408842 h 416201"/>
                <a:gd name="connsiteX6" fmla="*/ 2117 w 514894"/>
                <a:gd name="connsiteY6" fmla="*/ 360484 h 416201"/>
                <a:gd name="connsiteX7" fmla="*/ 106159 w 514894"/>
                <a:gd name="connsiteY7" fmla="*/ 143750 h 416201"/>
                <a:gd name="connsiteX0" fmla="*/ 106159 w 514894"/>
                <a:gd name="connsiteY0" fmla="*/ 143750 h 411700"/>
                <a:gd name="connsiteX1" fmla="*/ 237392 w 514894"/>
                <a:gd name="connsiteY1" fmla="*/ 0 h 411700"/>
                <a:gd name="connsiteX2" fmla="*/ 369985 w 514894"/>
                <a:gd name="connsiteY2" fmla="*/ 143750 h 411700"/>
                <a:gd name="connsiteX3" fmla="*/ 487376 w 514894"/>
                <a:gd name="connsiteY3" fmla="*/ 387488 h 411700"/>
                <a:gd name="connsiteX4" fmla="*/ 398255 w 514894"/>
                <a:gd name="connsiteY4" fmla="*/ 408842 h 411700"/>
                <a:gd name="connsiteX5" fmla="*/ 118863 w 514894"/>
                <a:gd name="connsiteY5" fmla="*/ 408842 h 411700"/>
                <a:gd name="connsiteX6" fmla="*/ 2117 w 514894"/>
                <a:gd name="connsiteY6" fmla="*/ 360484 h 411700"/>
                <a:gd name="connsiteX7" fmla="*/ 106159 w 514894"/>
                <a:gd name="connsiteY7" fmla="*/ 143750 h 411700"/>
                <a:gd name="connsiteX0" fmla="*/ 106159 w 511441"/>
                <a:gd name="connsiteY0" fmla="*/ 143750 h 411700"/>
                <a:gd name="connsiteX1" fmla="*/ 237392 w 511441"/>
                <a:gd name="connsiteY1" fmla="*/ 0 h 411700"/>
                <a:gd name="connsiteX2" fmla="*/ 369985 w 511441"/>
                <a:gd name="connsiteY2" fmla="*/ 143750 h 411700"/>
                <a:gd name="connsiteX3" fmla="*/ 487376 w 511441"/>
                <a:gd name="connsiteY3" fmla="*/ 387488 h 411700"/>
                <a:gd name="connsiteX4" fmla="*/ 398255 w 511441"/>
                <a:gd name="connsiteY4" fmla="*/ 408842 h 411700"/>
                <a:gd name="connsiteX5" fmla="*/ 118863 w 511441"/>
                <a:gd name="connsiteY5" fmla="*/ 408842 h 411700"/>
                <a:gd name="connsiteX6" fmla="*/ 2117 w 511441"/>
                <a:gd name="connsiteY6" fmla="*/ 360484 h 411700"/>
                <a:gd name="connsiteX7" fmla="*/ 106159 w 511441"/>
                <a:gd name="connsiteY7" fmla="*/ 143750 h 411700"/>
                <a:gd name="connsiteX0" fmla="*/ 106159 w 511441"/>
                <a:gd name="connsiteY0" fmla="*/ 143750 h 411700"/>
                <a:gd name="connsiteX1" fmla="*/ 237392 w 511441"/>
                <a:gd name="connsiteY1" fmla="*/ 0 h 411700"/>
                <a:gd name="connsiteX2" fmla="*/ 397610 w 511441"/>
                <a:gd name="connsiteY2" fmla="*/ 143750 h 411700"/>
                <a:gd name="connsiteX3" fmla="*/ 487376 w 511441"/>
                <a:gd name="connsiteY3" fmla="*/ 387488 h 411700"/>
                <a:gd name="connsiteX4" fmla="*/ 398255 w 511441"/>
                <a:gd name="connsiteY4" fmla="*/ 408842 h 411700"/>
                <a:gd name="connsiteX5" fmla="*/ 118863 w 511441"/>
                <a:gd name="connsiteY5" fmla="*/ 408842 h 411700"/>
                <a:gd name="connsiteX6" fmla="*/ 2117 w 511441"/>
                <a:gd name="connsiteY6" fmla="*/ 360484 h 411700"/>
                <a:gd name="connsiteX7" fmla="*/ 106159 w 511441"/>
                <a:gd name="connsiteY7" fmla="*/ 143750 h 411700"/>
                <a:gd name="connsiteX0" fmla="*/ 106159 w 511441"/>
                <a:gd name="connsiteY0" fmla="*/ 116746 h 384696"/>
                <a:gd name="connsiteX1" fmla="*/ 265017 w 511441"/>
                <a:gd name="connsiteY1" fmla="*/ 0 h 384696"/>
                <a:gd name="connsiteX2" fmla="*/ 397610 w 511441"/>
                <a:gd name="connsiteY2" fmla="*/ 116746 h 384696"/>
                <a:gd name="connsiteX3" fmla="*/ 487376 w 511441"/>
                <a:gd name="connsiteY3" fmla="*/ 360484 h 384696"/>
                <a:gd name="connsiteX4" fmla="*/ 398255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16746 h 384696"/>
                <a:gd name="connsiteX0" fmla="*/ 106159 w 511441"/>
                <a:gd name="connsiteY0" fmla="*/ 148251 h 389197"/>
                <a:gd name="connsiteX1" fmla="*/ 265017 w 511441"/>
                <a:gd name="connsiteY1" fmla="*/ 4501 h 389197"/>
                <a:gd name="connsiteX2" fmla="*/ 397610 w 511441"/>
                <a:gd name="connsiteY2" fmla="*/ 121247 h 389197"/>
                <a:gd name="connsiteX3" fmla="*/ 487376 w 511441"/>
                <a:gd name="connsiteY3" fmla="*/ 364985 h 389197"/>
                <a:gd name="connsiteX4" fmla="*/ 398255 w 511441"/>
                <a:gd name="connsiteY4" fmla="*/ 386339 h 389197"/>
                <a:gd name="connsiteX5" fmla="*/ 118863 w 511441"/>
                <a:gd name="connsiteY5" fmla="*/ 386339 h 389197"/>
                <a:gd name="connsiteX6" fmla="*/ 2117 w 511441"/>
                <a:gd name="connsiteY6" fmla="*/ 337981 h 389197"/>
                <a:gd name="connsiteX7" fmla="*/ 106159 w 511441"/>
                <a:gd name="connsiteY7" fmla="*/ 148251 h 389197"/>
                <a:gd name="connsiteX0" fmla="*/ 106159 w 511441"/>
                <a:gd name="connsiteY0" fmla="*/ 143750 h 384696"/>
                <a:gd name="connsiteX1" fmla="*/ 265017 w 511441"/>
                <a:gd name="connsiteY1" fmla="*/ 0 h 384696"/>
                <a:gd name="connsiteX2" fmla="*/ 397610 w 511441"/>
                <a:gd name="connsiteY2" fmla="*/ 143750 h 384696"/>
                <a:gd name="connsiteX3" fmla="*/ 487376 w 511441"/>
                <a:gd name="connsiteY3" fmla="*/ 360484 h 384696"/>
                <a:gd name="connsiteX4" fmla="*/ 398255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43750 h 384696"/>
                <a:gd name="connsiteX0" fmla="*/ 106159 w 511441"/>
                <a:gd name="connsiteY0" fmla="*/ 143750 h 384696"/>
                <a:gd name="connsiteX1" fmla="*/ 265017 w 511441"/>
                <a:gd name="connsiteY1" fmla="*/ 0 h 384696"/>
                <a:gd name="connsiteX2" fmla="*/ 397610 w 511441"/>
                <a:gd name="connsiteY2" fmla="*/ 143750 h 384696"/>
                <a:gd name="connsiteX3" fmla="*/ 487376 w 511441"/>
                <a:gd name="connsiteY3" fmla="*/ 360484 h 384696"/>
                <a:gd name="connsiteX4" fmla="*/ 370630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43750 h 384696"/>
                <a:gd name="connsiteX0" fmla="*/ 106159 w 511441"/>
                <a:gd name="connsiteY0" fmla="*/ 143750 h 384696"/>
                <a:gd name="connsiteX1" fmla="*/ 265017 w 511441"/>
                <a:gd name="connsiteY1" fmla="*/ 0 h 384696"/>
                <a:gd name="connsiteX2" fmla="*/ 397610 w 511441"/>
                <a:gd name="connsiteY2" fmla="*/ 143750 h 384696"/>
                <a:gd name="connsiteX3" fmla="*/ 487376 w 511441"/>
                <a:gd name="connsiteY3" fmla="*/ 360484 h 384696"/>
                <a:gd name="connsiteX4" fmla="*/ 370630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43750 h 384696"/>
                <a:gd name="connsiteX0" fmla="*/ 106159 w 511441"/>
                <a:gd name="connsiteY0" fmla="*/ 143750 h 384696"/>
                <a:gd name="connsiteX1" fmla="*/ 265017 w 511441"/>
                <a:gd name="connsiteY1" fmla="*/ 0 h 384696"/>
                <a:gd name="connsiteX2" fmla="*/ 397610 w 511441"/>
                <a:gd name="connsiteY2" fmla="*/ 143750 h 384696"/>
                <a:gd name="connsiteX3" fmla="*/ 487376 w 511441"/>
                <a:gd name="connsiteY3" fmla="*/ 360484 h 384696"/>
                <a:gd name="connsiteX4" fmla="*/ 370630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43750 h 384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441" h="384696">
                  <a:moveTo>
                    <a:pt x="106159" y="143750"/>
                  </a:moveTo>
                  <a:cubicBezTo>
                    <a:pt x="149976" y="88170"/>
                    <a:pt x="216442" y="0"/>
                    <a:pt x="265017" y="0"/>
                  </a:cubicBezTo>
                  <a:cubicBezTo>
                    <a:pt x="313592" y="0"/>
                    <a:pt x="360550" y="83669"/>
                    <a:pt x="397610" y="143750"/>
                  </a:cubicBezTo>
                  <a:cubicBezTo>
                    <a:pt x="434670" y="203831"/>
                    <a:pt x="511441" y="310676"/>
                    <a:pt x="487376" y="360484"/>
                  </a:cubicBezTo>
                  <a:cubicBezTo>
                    <a:pt x="482887" y="384696"/>
                    <a:pt x="414418" y="381838"/>
                    <a:pt x="370630" y="381838"/>
                  </a:cubicBezTo>
                  <a:lnTo>
                    <a:pt x="118863" y="381838"/>
                  </a:lnTo>
                  <a:cubicBezTo>
                    <a:pt x="42846" y="381838"/>
                    <a:pt x="4234" y="373161"/>
                    <a:pt x="2117" y="333480"/>
                  </a:cubicBezTo>
                  <a:cubicBezTo>
                    <a:pt x="0" y="293799"/>
                    <a:pt x="62342" y="199330"/>
                    <a:pt x="106159" y="14375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2" name="Freeform 1961"/>
            <p:cNvSpPr/>
            <p:nvPr/>
          </p:nvSpPr>
          <p:spPr>
            <a:xfrm rot="20977727">
              <a:off x="16756002" y="11510426"/>
              <a:ext cx="848518" cy="436745"/>
            </a:xfrm>
            <a:custGeom>
              <a:avLst/>
              <a:gdLst>
                <a:gd name="connsiteX0" fmla="*/ 0 w 609600"/>
                <a:gd name="connsiteY0" fmla="*/ 165104 h 457200"/>
                <a:gd name="connsiteX1" fmla="*/ 48358 w 609600"/>
                <a:gd name="connsiteY1" fmla="*/ 48358 h 457200"/>
                <a:gd name="connsiteX2" fmla="*/ 165104 w 609600"/>
                <a:gd name="connsiteY2" fmla="*/ 0 h 457200"/>
                <a:gd name="connsiteX3" fmla="*/ 444496 w 609600"/>
                <a:gd name="connsiteY3" fmla="*/ 0 h 457200"/>
                <a:gd name="connsiteX4" fmla="*/ 561242 w 609600"/>
                <a:gd name="connsiteY4" fmla="*/ 48358 h 457200"/>
                <a:gd name="connsiteX5" fmla="*/ 609600 w 609600"/>
                <a:gd name="connsiteY5" fmla="*/ 165104 h 457200"/>
                <a:gd name="connsiteX6" fmla="*/ 609600 w 609600"/>
                <a:gd name="connsiteY6" fmla="*/ 292096 h 457200"/>
                <a:gd name="connsiteX7" fmla="*/ 561242 w 609600"/>
                <a:gd name="connsiteY7" fmla="*/ 408842 h 457200"/>
                <a:gd name="connsiteX8" fmla="*/ 444496 w 609600"/>
                <a:gd name="connsiteY8" fmla="*/ 457200 h 457200"/>
                <a:gd name="connsiteX9" fmla="*/ 165104 w 609600"/>
                <a:gd name="connsiteY9" fmla="*/ 457200 h 457200"/>
                <a:gd name="connsiteX10" fmla="*/ 48358 w 609600"/>
                <a:gd name="connsiteY10" fmla="*/ 408842 h 457200"/>
                <a:gd name="connsiteX11" fmla="*/ 0 w 609600"/>
                <a:gd name="connsiteY11" fmla="*/ 292096 h 457200"/>
                <a:gd name="connsiteX12" fmla="*/ 0 w 609600"/>
                <a:gd name="connsiteY12" fmla="*/ 165104 h 457200"/>
                <a:gd name="connsiteX0" fmla="*/ 0 w 609600"/>
                <a:gd name="connsiteY0" fmla="*/ 167485 h 459581"/>
                <a:gd name="connsiteX1" fmla="*/ 48358 w 609600"/>
                <a:gd name="connsiteY1" fmla="*/ 50739 h 459581"/>
                <a:gd name="connsiteX2" fmla="*/ 165104 w 609600"/>
                <a:gd name="connsiteY2" fmla="*/ 2381 h 459581"/>
                <a:gd name="connsiteX3" fmla="*/ 302419 w 609600"/>
                <a:gd name="connsiteY3" fmla="*/ 0 h 459581"/>
                <a:gd name="connsiteX4" fmla="*/ 444496 w 609600"/>
                <a:gd name="connsiteY4" fmla="*/ 2381 h 459581"/>
                <a:gd name="connsiteX5" fmla="*/ 561242 w 609600"/>
                <a:gd name="connsiteY5" fmla="*/ 50739 h 459581"/>
                <a:gd name="connsiteX6" fmla="*/ 609600 w 609600"/>
                <a:gd name="connsiteY6" fmla="*/ 167485 h 459581"/>
                <a:gd name="connsiteX7" fmla="*/ 609600 w 609600"/>
                <a:gd name="connsiteY7" fmla="*/ 294477 h 459581"/>
                <a:gd name="connsiteX8" fmla="*/ 561242 w 609600"/>
                <a:gd name="connsiteY8" fmla="*/ 411223 h 459581"/>
                <a:gd name="connsiteX9" fmla="*/ 444496 w 609600"/>
                <a:gd name="connsiteY9" fmla="*/ 459581 h 459581"/>
                <a:gd name="connsiteX10" fmla="*/ 165104 w 609600"/>
                <a:gd name="connsiteY10" fmla="*/ 459581 h 459581"/>
                <a:gd name="connsiteX11" fmla="*/ 48358 w 609600"/>
                <a:gd name="connsiteY11" fmla="*/ 411223 h 459581"/>
                <a:gd name="connsiteX12" fmla="*/ 0 w 609600"/>
                <a:gd name="connsiteY12" fmla="*/ 294477 h 459581"/>
                <a:gd name="connsiteX13" fmla="*/ 0 w 609600"/>
                <a:gd name="connsiteY13" fmla="*/ 167485 h 459581"/>
                <a:gd name="connsiteX0" fmla="*/ 2045 w 611645"/>
                <a:gd name="connsiteY0" fmla="*/ 167485 h 459581"/>
                <a:gd name="connsiteX1" fmla="*/ 50403 w 611645"/>
                <a:gd name="connsiteY1" fmla="*/ 50739 h 459581"/>
                <a:gd name="connsiteX2" fmla="*/ 304464 w 611645"/>
                <a:gd name="connsiteY2" fmla="*/ 0 h 459581"/>
                <a:gd name="connsiteX3" fmla="*/ 446541 w 611645"/>
                <a:gd name="connsiteY3" fmla="*/ 2381 h 459581"/>
                <a:gd name="connsiteX4" fmla="*/ 563287 w 611645"/>
                <a:gd name="connsiteY4" fmla="*/ 50739 h 459581"/>
                <a:gd name="connsiteX5" fmla="*/ 611645 w 611645"/>
                <a:gd name="connsiteY5" fmla="*/ 167485 h 459581"/>
                <a:gd name="connsiteX6" fmla="*/ 611645 w 611645"/>
                <a:gd name="connsiteY6" fmla="*/ 294477 h 459581"/>
                <a:gd name="connsiteX7" fmla="*/ 563287 w 611645"/>
                <a:gd name="connsiteY7" fmla="*/ 411223 h 459581"/>
                <a:gd name="connsiteX8" fmla="*/ 446541 w 611645"/>
                <a:gd name="connsiteY8" fmla="*/ 459581 h 459581"/>
                <a:gd name="connsiteX9" fmla="*/ 167149 w 611645"/>
                <a:gd name="connsiteY9" fmla="*/ 459581 h 459581"/>
                <a:gd name="connsiteX10" fmla="*/ 50403 w 611645"/>
                <a:gd name="connsiteY10" fmla="*/ 411223 h 459581"/>
                <a:gd name="connsiteX11" fmla="*/ 2045 w 611645"/>
                <a:gd name="connsiteY11" fmla="*/ 294477 h 459581"/>
                <a:gd name="connsiteX12" fmla="*/ 2045 w 611645"/>
                <a:gd name="connsiteY12" fmla="*/ 167485 h 459581"/>
                <a:gd name="connsiteX0" fmla="*/ 2045 w 611645"/>
                <a:gd name="connsiteY0" fmla="*/ 167485 h 459581"/>
                <a:gd name="connsiteX1" fmla="*/ 50403 w 611645"/>
                <a:gd name="connsiteY1" fmla="*/ 50739 h 459581"/>
                <a:gd name="connsiteX2" fmla="*/ 304464 w 611645"/>
                <a:gd name="connsiteY2" fmla="*/ 0 h 459581"/>
                <a:gd name="connsiteX3" fmla="*/ 563287 w 611645"/>
                <a:gd name="connsiteY3" fmla="*/ 50739 h 459581"/>
                <a:gd name="connsiteX4" fmla="*/ 611645 w 611645"/>
                <a:gd name="connsiteY4" fmla="*/ 167485 h 459581"/>
                <a:gd name="connsiteX5" fmla="*/ 611645 w 611645"/>
                <a:gd name="connsiteY5" fmla="*/ 294477 h 459581"/>
                <a:gd name="connsiteX6" fmla="*/ 563287 w 611645"/>
                <a:gd name="connsiteY6" fmla="*/ 411223 h 459581"/>
                <a:gd name="connsiteX7" fmla="*/ 446541 w 611645"/>
                <a:gd name="connsiteY7" fmla="*/ 459581 h 459581"/>
                <a:gd name="connsiteX8" fmla="*/ 167149 w 611645"/>
                <a:gd name="connsiteY8" fmla="*/ 459581 h 459581"/>
                <a:gd name="connsiteX9" fmla="*/ 50403 w 611645"/>
                <a:gd name="connsiteY9" fmla="*/ 411223 h 459581"/>
                <a:gd name="connsiteX10" fmla="*/ 2045 w 611645"/>
                <a:gd name="connsiteY10" fmla="*/ 294477 h 459581"/>
                <a:gd name="connsiteX11" fmla="*/ 2045 w 611645"/>
                <a:gd name="connsiteY11" fmla="*/ 167485 h 459581"/>
                <a:gd name="connsiteX0" fmla="*/ 2045 w 611645"/>
                <a:gd name="connsiteY0" fmla="*/ 167485 h 459906"/>
                <a:gd name="connsiteX1" fmla="*/ 50403 w 611645"/>
                <a:gd name="connsiteY1" fmla="*/ 50739 h 459906"/>
                <a:gd name="connsiteX2" fmla="*/ 304464 w 611645"/>
                <a:gd name="connsiteY2" fmla="*/ 0 h 459906"/>
                <a:gd name="connsiteX3" fmla="*/ 563287 w 611645"/>
                <a:gd name="connsiteY3" fmla="*/ 50739 h 459906"/>
                <a:gd name="connsiteX4" fmla="*/ 611645 w 611645"/>
                <a:gd name="connsiteY4" fmla="*/ 167485 h 459906"/>
                <a:gd name="connsiteX5" fmla="*/ 611645 w 611645"/>
                <a:gd name="connsiteY5" fmla="*/ 294477 h 459906"/>
                <a:gd name="connsiteX6" fmla="*/ 563287 w 611645"/>
                <a:gd name="connsiteY6" fmla="*/ 411223 h 459906"/>
                <a:gd name="connsiteX7" fmla="*/ 446541 w 611645"/>
                <a:gd name="connsiteY7" fmla="*/ 459581 h 459906"/>
                <a:gd name="connsiteX8" fmla="*/ 167149 w 611645"/>
                <a:gd name="connsiteY8" fmla="*/ 459581 h 459906"/>
                <a:gd name="connsiteX9" fmla="*/ 50403 w 611645"/>
                <a:gd name="connsiteY9" fmla="*/ 411223 h 459906"/>
                <a:gd name="connsiteX10" fmla="*/ 2045 w 611645"/>
                <a:gd name="connsiteY10" fmla="*/ 167485 h 459906"/>
                <a:gd name="connsiteX0" fmla="*/ 2045 w 611645"/>
                <a:gd name="connsiteY0" fmla="*/ 167485 h 459906"/>
                <a:gd name="connsiteX1" fmla="*/ 50403 w 611645"/>
                <a:gd name="connsiteY1" fmla="*/ 50739 h 459906"/>
                <a:gd name="connsiteX2" fmla="*/ 304464 w 611645"/>
                <a:gd name="connsiteY2" fmla="*/ 0 h 459906"/>
                <a:gd name="connsiteX3" fmla="*/ 563287 w 611645"/>
                <a:gd name="connsiteY3" fmla="*/ 50739 h 459906"/>
                <a:gd name="connsiteX4" fmla="*/ 611645 w 611645"/>
                <a:gd name="connsiteY4" fmla="*/ 167485 h 459906"/>
                <a:gd name="connsiteX5" fmla="*/ 563287 w 611645"/>
                <a:gd name="connsiteY5" fmla="*/ 411223 h 459906"/>
                <a:gd name="connsiteX6" fmla="*/ 446541 w 611645"/>
                <a:gd name="connsiteY6" fmla="*/ 459581 h 459906"/>
                <a:gd name="connsiteX7" fmla="*/ 167149 w 611645"/>
                <a:gd name="connsiteY7" fmla="*/ 459581 h 459906"/>
                <a:gd name="connsiteX8" fmla="*/ 50403 w 611645"/>
                <a:gd name="connsiteY8" fmla="*/ 411223 h 459906"/>
                <a:gd name="connsiteX9" fmla="*/ 2045 w 611645"/>
                <a:gd name="connsiteY9" fmla="*/ 167485 h 459906"/>
                <a:gd name="connsiteX0" fmla="*/ 192545 w 573545"/>
                <a:gd name="connsiteY0" fmla="*/ 167485 h 459906"/>
                <a:gd name="connsiteX1" fmla="*/ 12303 w 573545"/>
                <a:gd name="connsiteY1" fmla="*/ 50739 h 459906"/>
                <a:gd name="connsiteX2" fmla="*/ 266364 w 573545"/>
                <a:gd name="connsiteY2" fmla="*/ 0 h 459906"/>
                <a:gd name="connsiteX3" fmla="*/ 525187 w 573545"/>
                <a:gd name="connsiteY3" fmla="*/ 50739 h 459906"/>
                <a:gd name="connsiteX4" fmla="*/ 573545 w 573545"/>
                <a:gd name="connsiteY4" fmla="*/ 167485 h 459906"/>
                <a:gd name="connsiteX5" fmla="*/ 525187 w 573545"/>
                <a:gd name="connsiteY5" fmla="*/ 411223 h 459906"/>
                <a:gd name="connsiteX6" fmla="*/ 408441 w 573545"/>
                <a:gd name="connsiteY6" fmla="*/ 459581 h 459906"/>
                <a:gd name="connsiteX7" fmla="*/ 129049 w 573545"/>
                <a:gd name="connsiteY7" fmla="*/ 459581 h 459906"/>
                <a:gd name="connsiteX8" fmla="*/ 12303 w 573545"/>
                <a:gd name="connsiteY8" fmla="*/ 411223 h 459906"/>
                <a:gd name="connsiteX9" fmla="*/ 192545 w 573545"/>
                <a:gd name="connsiteY9" fmla="*/ 167485 h 459906"/>
                <a:gd name="connsiteX0" fmla="*/ 129045 w 586245"/>
                <a:gd name="connsiteY0" fmla="*/ 167485 h 459906"/>
                <a:gd name="connsiteX1" fmla="*/ 25003 w 586245"/>
                <a:gd name="connsiteY1" fmla="*/ 50739 h 459906"/>
                <a:gd name="connsiteX2" fmla="*/ 279064 w 586245"/>
                <a:gd name="connsiteY2" fmla="*/ 0 h 459906"/>
                <a:gd name="connsiteX3" fmla="*/ 537887 w 586245"/>
                <a:gd name="connsiteY3" fmla="*/ 50739 h 459906"/>
                <a:gd name="connsiteX4" fmla="*/ 586245 w 586245"/>
                <a:gd name="connsiteY4" fmla="*/ 167485 h 459906"/>
                <a:gd name="connsiteX5" fmla="*/ 537887 w 586245"/>
                <a:gd name="connsiteY5" fmla="*/ 411223 h 459906"/>
                <a:gd name="connsiteX6" fmla="*/ 421141 w 586245"/>
                <a:gd name="connsiteY6" fmla="*/ 459581 h 459906"/>
                <a:gd name="connsiteX7" fmla="*/ 141749 w 586245"/>
                <a:gd name="connsiteY7" fmla="*/ 459581 h 459906"/>
                <a:gd name="connsiteX8" fmla="*/ 25003 w 586245"/>
                <a:gd name="connsiteY8" fmla="*/ 411223 h 459906"/>
                <a:gd name="connsiteX9" fmla="*/ 129045 w 586245"/>
                <a:gd name="connsiteY9" fmla="*/ 167485 h 459906"/>
                <a:gd name="connsiteX0" fmla="*/ 106159 w 563359"/>
                <a:gd name="connsiteY0" fmla="*/ 167485 h 459906"/>
                <a:gd name="connsiteX1" fmla="*/ 154517 w 563359"/>
                <a:gd name="connsiteY1" fmla="*/ 50739 h 459906"/>
                <a:gd name="connsiteX2" fmla="*/ 256178 w 563359"/>
                <a:gd name="connsiteY2" fmla="*/ 0 h 459906"/>
                <a:gd name="connsiteX3" fmla="*/ 515001 w 563359"/>
                <a:gd name="connsiteY3" fmla="*/ 50739 h 459906"/>
                <a:gd name="connsiteX4" fmla="*/ 563359 w 563359"/>
                <a:gd name="connsiteY4" fmla="*/ 167485 h 459906"/>
                <a:gd name="connsiteX5" fmla="*/ 515001 w 563359"/>
                <a:gd name="connsiteY5" fmla="*/ 411223 h 459906"/>
                <a:gd name="connsiteX6" fmla="*/ 398255 w 563359"/>
                <a:gd name="connsiteY6" fmla="*/ 459581 h 459906"/>
                <a:gd name="connsiteX7" fmla="*/ 118863 w 563359"/>
                <a:gd name="connsiteY7" fmla="*/ 459581 h 459906"/>
                <a:gd name="connsiteX8" fmla="*/ 2117 w 563359"/>
                <a:gd name="connsiteY8" fmla="*/ 411223 h 459906"/>
                <a:gd name="connsiteX9" fmla="*/ 106159 w 563359"/>
                <a:gd name="connsiteY9" fmla="*/ 167485 h 459906"/>
                <a:gd name="connsiteX0" fmla="*/ 106159 w 563359"/>
                <a:gd name="connsiteY0" fmla="*/ 167485 h 459906"/>
                <a:gd name="connsiteX1" fmla="*/ 154517 w 563359"/>
                <a:gd name="connsiteY1" fmla="*/ 50739 h 459906"/>
                <a:gd name="connsiteX2" fmla="*/ 256178 w 563359"/>
                <a:gd name="connsiteY2" fmla="*/ 0 h 459906"/>
                <a:gd name="connsiteX3" fmla="*/ 515001 w 563359"/>
                <a:gd name="connsiteY3" fmla="*/ 50739 h 459906"/>
                <a:gd name="connsiteX4" fmla="*/ 563359 w 563359"/>
                <a:gd name="connsiteY4" fmla="*/ 167485 h 459906"/>
                <a:gd name="connsiteX5" fmla="*/ 515001 w 563359"/>
                <a:gd name="connsiteY5" fmla="*/ 411223 h 459906"/>
                <a:gd name="connsiteX6" fmla="*/ 398255 w 563359"/>
                <a:gd name="connsiteY6" fmla="*/ 459581 h 459906"/>
                <a:gd name="connsiteX7" fmla="*/ 118863 w 563359"/>
                <a:gd name="connsiteY7" fmla="*/ 459581 h 459906"/>
                <a:gd name="connsiteX8" fmla="*/ 2117 w 563359"/>
                <a:gd name="connsiteY8" fmla="*/ 411223 h 459906"/>
                <a:gd name="connsiteX9" fmla="*/ 106159 w 563359"/>
                <a:gd name="connsiteY9" fmla="*/ 167485 h 459906"/>
                <a:gd name="connsiteX0" fmla="*/ 83139 w 567964"/>
                <a:gd name="connsiteY0" fmla="*/ 167485 h 459906"/>
                <a:gd name="connsiteX1" fmla="*/ 159122 w 567964"/>
                <a:gd name="connsiteY1" fmla="*/ 50739 h 459906"/>
                <a:gd name="connsiteX2" fmla="*/ 260783 w 567964"/>
                <a:gd name="connsiteY2" fmla="*/ 0 h 459906"/>
                <a:gd name="connsiteX3" fmla="*/ 519606 w 567964"/>
                <a:gd name="connsiteY3" fmla="*/ 50739 h 459906"/>
                <a:gd name="connsiteX4" fmla="*/ 567964 w 567964"/>
                <a:gd name="connsiteY4" fmla="*/ 167485 h 459906"/>
                <a:gd name="connsiteX5" fmla="*/ 519606 w 567964"/>
                <a:gd name="connsiteY5" fmla="*/ 411223 h 459906"/>
                <a:gd name="connsiteX6" fmla="*/ 402860 w 567964"/>
                <a:gd name="connsiteY6" fmla="*/ 459581 h 459906"/>
                <a:gd name="connsiteX7" fmla="*/ 123468 w 567964"/>
                <a:gd name="connsiteY7" fmla="*/ 459581 h 459906"/>
                <a:gd name="connsiteX8" fmla="*/ 6722 w 567964"/>
                <a:gd name="connsiteY8" fmla="*/ 411223 h 459906"/>
                <a:gd name="connsiteX9" fmla="*/ 83139 w 567964"/>
                <a:gd name="connsiteY9" fmla="*/ 167485 h 459906"/>
                <a:gd name="connsiteX0" fmla="*/ 83139 w 550569"/>
                <a:gd name="connsiteY0" fmla="*/ 167485 h 459906"/>
                <a:gd name="connsiteX1" fmla="*/ 159122 w 550569"/>
                <a:gd name="connsiteY1" fmla="*/ 50739 h 459906"/>
                <a:gd name="connsiteX2" fmla="*/ 260783 w 550569"/>
                <a:gd name="connsiteY2" fmla="*/ 0 h 459906"/>
                <a:gd name="connsiteX3" fmla="*/ 519606 w 550569"/>
                <a:gd name="connsiteY3" fmla="*/ 50739 h 459906"/>
                <a:gd name="connsiteX4" fmla="*/ 429840 w 550569"/>
                <a:gd name="connsiteY4" fmla="*/ 167485 h 459906"/>
                <a:gd name="connsiteX5" fmla="*/ 519606 w 550569"/>
                <a:gd name="connsiteY5" fmla="*/ 411223 h 459906"/>
                <a:gd name="connsiteX6" fmla="*/ 402860 w 550569"/>
                <a:gd name="connsiteY6" fmla="*/ 459581 h 459906"/>
                <a:gd name="connsiteX7" fmla="*/ 123468 w 550569"/>
                <a:gd name="connsiteY7" fmla="*/ 459581 h 459906"/>
                <a:gd name="connsiteX8" fmla="*/ 6722 w 550569"/>
                <a:gd name="connsiteY8" fmla="*/ 411223 h 459906"/>
                <a:gd name="connsiteX9" fmla="*/ 83139 w 550569"/>
                <a:gd name="connsiteY9" fmla="*/ 167485 h 459906"/>
                <a:gd name="connsiteX0" fmla="*/ 83139 w 519606"/>
                <a:gd name="connsiteY0" fmla="*/ 167485 h 459906"/>
                <a:gd name="connsiteX1" fmla="*/ 159122 w 519606"/>
                <a:gd name="connsiteY1" fmla="*/ 50739 h 459906"/>
                <a:gd name="connsiteX2" fmla="*/ 260783 w 519606"/>
                <a:gd name="connsiteY2" fmla="*/ 0 h 459906"/>
                <a:gd name="connsiteX3" fmla="*/ 353857 w 519606"/>
                <a:gd name="connsiteY3" fmla="*/ 77743 h 459906"/>
                <a:gd name="connsiteX4" fmla="*/ 429840 w 519606"/>
                <a:gd name="connsiteY4" fmla="*/ 167485 h 459906"/>
                <a:gd name="connsiteX5" fmla="*/ 519606 w 519606"/>
                <a:gd name="connsiteY5" fmla="*/ 411223 h 459906"/>
                <a:gd name="connsiteX6" fmla="*/ 402860 w 519606"/>
                <a:gd name="connsiteY6" fmla="*/ 459581 h 459906"/>
                <a:gd name="connsiteX7" fmla="*/ 123468 w 519606"/>
                <a:gd name="connsiteY7" fmla="*/ 459581 h 459906"/>
                <a:gd name="connsiteX8" fmla="*/ 6722 w 519606"/>
                <a:gd name="connsiteY8" fmla="*/ 411223 h 459906"/>
                <a:gd name="connsiteX9" fmla="*/ 83139 w 519606"/>
                <a:gd name="connsiteY9" fmla="*/ 167485 h 459906"/>
                <a:gd name="connsiteX0" fmla="*/ 83139 w 519606"/>
                <a:gd name="connsiteY0" fmla="*/ 131703 h 424124"/>
                <a:gd name="connsiteX1" fmla="*/ 159122 w 519606"/>
                <a:gd name="connsiteY1" fmla="*/ 14957 h 424124"/>
                <a:gd name="connsiteX2" fmla="*/ 353857 w 519606"/>
                <a:gd name="connsiteY2" fmla="*/ 41961 h 424124"/>
                <a:gd name="connsiteX3" fmla="*/ 429840 w 519606"/>
                <a:gd name="connsiteY3" fmla="*/ 131703 h 424124"/>
                <a:gd name="connsiteX4" fmla="*/ 519606 w 519606"/>
                <a:gd name="connsiteY4" fmla="*/ 375441 h 424124"/>
                <a:gd name="connsiteX5" fmla="*/ 402860 w 519606"/>
                <a:gd name="connsiteY5" fmla="*/ 423799 h 424124"/>
                <a:gd name="connsiteX6" fmla="*/ 123468 w 519606"/>
                <a:gd name="connsiteY6" fmla="*/ 423799 h 424124"/>
                <a:gd name="connsiteX7" fmla="*/ 6722 w 519606"/>
                <a:gd name="connsiteY7" fmla="*/ 375441 h 424124"/>
                <a:gd name="connsiteX8" fmla="*/ 83139 w 519606"/>
                <a:gd name="connsiteY8" fmla="*/ 131703 h 424124"/>
                <a:gd name="connsiteX0" fmla="*/ 83139 w 519606"/>
                <a:gd name="connsiteY0" fmla="*/ 116746 h 409167"/>
                <a:gd name="connsiteX1" fmla="*/ 159122 w 519606"/>
                <a:gd name="connsiteY1" fmla="*/ 0 h 409167"/>
                <a:gd name="connsiteX2" fmla="*/ 429840 w 519606"/>
                <a:gd name="connsiteY2" fmla="*/ 116746 h 409167"/>
                <a:gd name="connsiteX3" fmla="*/ 519606 w 519606"/>
                <a:gd name="connsiteY3" fmla="*/ 360484 h 409167"/>
                <a:gd name="connsiteX4" fmla="*/ 402860 w 519606"/>
                <a:gd name="connsiteY4" fmla="*/ 408842 h 409167"/>
                <a:gd name="connsiteX5" fmla="*/ 123468 w 519606"/>
                <a:gd name="connsiteY5" fmla="*/ 408842 h 409167"/>
                <a:gd name="connsiteX6" fmla="*/ 6722 w 519606"/>
                <a:gd name="connsiteY6" fmla="*/ 360484 h 409167"/>
                <a:gd name="connsiteX7" fmla="*/ 83139 w 519606"/>
                <a:gd name="connsiteY7" fmla="*/ 116746 h 409167"/>
                <a:gd name="connsiteX0" fmla="*/ 83139 w 519606"/>
                <a:gd name="connsiteY0" fmla="*/ 116746 h 409167"/>
                <a:gd name="connsiteX1" fmla="*/ 186747 w 519606"/>
                <a:gd name="connsiteY1" fmla="*/ 0 h 409167"/>
                <a:gd name="connsiteX2" fmla="*/ 429840 w 519606"/>
                <a:gd name="connsiteY2" fmla="*/ 116746 h 409167"/>
                <a:gd name="connsiteX3" fmla="*/ 519606 w 519606"/>
                <a:gd name="connsiteY3" fmla="*/ 360484 h 409167"/>
                <a:gd name="connsiteX4" fmla="*/ 402860 w 519606"/>
                <a:gd name="connsiteY4" fmla="*/ 408842 h 409167"/>
                <a:gd name="connsiteX5" fmla="*/ 123468 w 519606"/>
                <a:gd name="connsiteY5" fmla="*/ 408842 h 409167"/>
                <a:gd name="connsiteX6" fmla="*/ 6722 w 519606"/>
                <a:gd name="connsiteY6" fmla="*/ 360484 h 409167"/>
                <a:gd name="connsiteX7" fmla="*/ 83139 w 519606"/>
                <a:gd name="connsiteY7" fmla="*/ 116746 h 409167"/>
                <a:gd name="connsiteX0" fmla="*/ 83139 w 519606"/>
                <a:gd name="connsiteY0" fmla="*/ 116746 h 409167"/>
                <a:gd name="connsiteX1" fmla="*/ 241997 w 519606"/>
                <a:gd name="connsiteY1" fmla="*/ 0 h 409167"/>
                <a:gd name="connsiteX2" fmla="*/ 429840 w 519606"/>
                <a:gd name="connsiteY2" fmla="*/ 116746 h 409167"/>
                <a:gd name="connsiteX3" fmla="*/ 519606 w 519606"/>
                <a:gd name="connsiteY3" fmla="*/ 360484 h 409167"/>
                <a:gd name="connsiteX4" fmla="*/ 402860 w 519606"/>
                <a:gd name="connsiteY4" fmla="*/ 408842 h 409167"/>
                <a:gd name="connsiteX5" fmla="*/ 123468 w 519606"/>
                <a:gd name="connsiteY5" fmla="*/ 408842 h 409167"/>
                <a:gd name="connsiteX6" fmla="*/ 6722 w 519606"/>
                <a:gd name="connsiteY6" fmla="*/ 360484 h 409167"/>
                <a:gd name="connsiteX7" fmla="*/ 83139 w 519606"/>
                <a:gd name="connsiteY7" fmla="*/ 116746 h 409167"/>
                <a:gd name="connsiteX0" fmla="*/ 106159 w 515001"/>
                <a:gd name="connsiteY0" fmla="*/ 148251 h 413343"/>
                <a:gd name="connsiteX1" fmla="*/ 237392 w 515001"/>
                <a:gd name="connsiteY1" fmla="*/ 4501 h 413343"/>
                <a:gd name="connsiteX2" fmla="*/ 425235 w 515001"/>
                <a:gd name="connsiteY2" fmla="*/ 121247 h 413343"/>
                <a:gd name="connsiteX3" fmla="*/ 515001 w 515001"/>
                <a:gd name="connsiteY3" fmla="*/ 364985 h 413343"/>
                <a:gd name="connsiteX4" fmla="*/ 398255 w 515001"/>
                <a:gd name="connsiteY4" fmla="*/ 413343 h 413343"/>
                <a:gd name="connsiteX5" fmla="*/ 118863 w 515001"/>
                <a:gd name="connsiteY5" fmla="*/ 413343 h 413343"/>
                <a:gd name="connsiteX6" fmla="*/ 2117 w 515001"/>
                <a:gd name="connsiteY6" fmla="*/ 364985 h 413343"/>
                <a:gd name="connsiteX7" fmla="*/ 106159 w 515001"/>
                <a:gd name="connsiteY7" fmla="*/ 148251 h 413343"/>
                <a:gd name="connsiteX0" fmla="*/ 106159 w 519498"/>
                <a:gd name="connsiteY0" fmla="*/ 148251 h 413343"/>
                <a:gd name="connsiteX1" fmla="*/ 237392 w 519498"/>
                <a:gd name="connsiteY1" fmla="*/ 4501 h 413343"/>
                <a:gd name="connsiteX2" fmla="*/ 425235 w 519498"/>
                <a:gd name="connsiteY2" fmla="*/ 121247 h 413343"/>
                <a:gd name="connsiteX3" fmla="*/ 515001 w 519498"/>
                <a:gd name="connsiteY3" fmla="*/ 364985 h 413343"/>
                <a:gd name="connsiteX4" fmla="*/ 398255 w 519498"/>
                <a:gd name="connsiteY4" fmla="*/ 413343 h 413343"/>
                <a:gd name="connsiteX5" fmla="*/ 118863 w 519498"/>
                <a:gd name="connsiteY5" fmla="*/ 413343 h 413343"/>
                <a:gd name="connsiteX6" fmla="*/ 2117 w 519498"/>
                <a:gd name="connsiteY6" fmla="*/ 364985 h 413343"/>
                <a:gd name="connsiteX7" fmla="*/ 106159 w 519498"/>
                <a:gd name="connsiteY7" fmla="*/ 148251 h 413343"/>
                <a:gd name="connsiteX0" fmla="*/ 106159 w 519498"/>
                <a:gd name="connsiteY0" fmla="*/ 143750 h 408842"/>
                <a:gd name="connsiteX1" fmla="*/ 237392 w 519498"/>
                <a:gd name="connsiteY1" fmla="*/ 0 h 408842"/>
                <a:gd name="connsiteX2" fmla="*/ 369985 w 519498"/>
                <a:gd name="connsiteY2" fmla="*/ 143750 h 408842"/>
                <a:gd name="connsiteX3" fmla="*/ 515001 w 519498"/>
                <a:gd name="connsiteY3" fmla="*/ 360484 h 408842"/>
                <a:gd name="connsiteX4" fmla="*/ 398255 w 519498"/>
                <a:gd name="connsiteY4" fmla="*/ 408842 h 408842"/>
                <a:gd name="connsiteX5" fmla="*/ 118863 w 519498"/>
                <a:gd name="connsiteY5" fmla="*/ 408842 h 408842"/>
                <a:gd name="connsiteX6" fmla="*/ 2117 w 519498"/>
                <a:gd name="connsiteY6" fmla="*/ 360484 h 408842"/>
                <a:gd name="connsiteX7" fmla="*/ 106159 w 519498"/>
                <a:gd name="connsiteY7" fmla="*/ 143750 h 408842"/>
                <a:gd name="connsiteX0" fmla="*/ 106159 w 535613"/>
                <a:gd name="connsiteY0" fmla="*/ 143750 h 408842"/>
                <a:gd name="connsiteX1" fmla="*/ 237392 w 535613"/>
                <a:gd name="connsiteY1" fmla="*/ 0 h 408842"/>
                <a:gd name="connsiteX2" fmla="*/ 369985 w 535613"/>
                <a:gd name="connsiteY2" fmla="*/ 143750 h 408842"/>
                <a:gd name="connsiteX3" fmla="*/ 515001 w 535613"/>
                <a:gd name="connsiteY3" fmla="*/ 360484 h 408842"/>
                <a:gd name="connsiteX4" fmla="*/ 398255 w 535613"/>
                <a:gd name="connsiteY4" fmla="*/ 408842 h 408842"/>
                <a:gd name="connsiteX5" fmla="*/ 118863 w 535613"/>
                <a:gd name="connsiteY5" fmla="*/ 408842 h 408842"/>
                <a:gd name="connsiteX6" fmla="*/ 2117 w 535613"/>
                <a:gd name="connsiteY6" fmla="*/ 360484 h 408842"/>
                <a:gd name="connsiteX7" fmla="*/ 106159 w 535613"/>
                <a:gd name="connsiteY7" fmla="*/ 143750 h 408842"/>
                <a:gd name="connsiteX0" fmla="*/ 106159 w 542519"/>
                <a:gd name="connsiteY0" fmla="*/ 143750 h 408842"/>
                <a:gd name="connsiteX1" fmla="*/ 237392 w 542519"/>
                <a:gd name="connsiteY1" fmla="*/ 0 h 408842"/>
                <a:gd name="connsiteX2" fmla="*/ 369985 w 542519"/>
                <a:gd name="connsiteY2" fmla="*/ 143750 h 408842"/>
                <a:gd name="connsiteX3" fmla="*/ 515001 w 542519"/>
                <a:gd name="connsiteY3" fmla="*/ 360484 h 408842"/>
                <a:gd name="connsiteX4" fmla="*/ 398255 w 542519"/>
                <a:gd name="connsiteY4" fmla="*/ 408842 h 408842"/>
                <a:gd name="connsiteX5" fmla="*/ 118863 w 542519"/>
                <a:gd name="connsiteY5" fmla="*/ 408842 h 408842"/>
                <a:gd name="connsiteX6" fmla="*/ 2117 w 542519"/>
                <a:gd name="connsiteY6" fmla="*/ 360484 h 408842"/>
                <a:gd name="connsiteX7" fmla="*/ 106159 w 542519"/>
                <a:gd name="connsiteY7" fmla="*/ 143750 h 408842"/>
                <a:gd name="connsiteX0" fmla="*/ 106159 w 542519"/>
                <a:gd name="connsiteY0" fmla="*/ 143750 h 412825"/>
                <a:gd name="connsiteX1" fmla="*/ 237392 w 542519"/>
                <a:gd name="connsiteY1" fmla="*/ 0 h 412825"/>
                <a:gd name="connsiteX2" fmla="*/ 369985 w 542519"/>
                <a:gd name="connsiteY2" fmla="*/ 143750 h 412825"/>
                <a:gd name="connsiteX3" fmla="*/ 515001 w 542519"/>
                <a:gd name="connsiteY3" fmla="*/ 360484 h 412825"/>
                <a:gd name="connsiteX4" fmla="*/ 398255 w 542519"/>
                <a:gd name="connsiteY4" fmla="*/ 408842 h 412825"/>
                <a:gd name="connsiteX5" fmla="*/ 118863 w 542519"/>
                <a:gd name="connsiteY5" fmla="*/ 408842 h 412825"/>
                <a:gd name="connsiteX6" fmla="*/ 2117 w 542519"/>
                <a:gd name="connsiteY6" fmla="*/ 360484 h 412825"/>
                <a:gd name="connsiteX7" fmla="*/ 106159 w 542519"/>
                <a:gd name="connsiteY7" fmla="*/ 143750 h 412825"/>
                <a:gd name="connsiteX0" fmla="*/ 106159 w 514894"/>
                <a:gd name="connsiteY0" fmla="*/ 143750 h 412825"/>
                <a:gd name="connsiteX1" fmla="*/ 237392 w 514894"/>
                <a:gd name="connsiteY1" fmla="*/ 0 h 412825"/>
                <a:gd name="connsiteX2" fmla="*/ 369985 w 514894"/>
                <a:gd name="connsiteY2" fmla="*/ 143750 h 412825"/>
                <a:gd name="connsiteX3" fmla="*/ 487376 w 514894"/>
                <a:gd name="connsiteY3" fmla="*/ 360484 h 412825"/>
                <a:gd name="connsiteX4" fmla="*/ 398255 w 514894"/>
                <a:gd name="connsiteY4" fmla="*/ 408842 h 412825"/>
                <a:gd name="connsiteX5" fmla="*/ 118863 w 514894"/>
                <a:gd name="connsiteY5" fmla="*/ 408842 h 412825"/>
                <a:gd name="connsiteX6" fmla="*/ 2117 w 514894"/>
                <a:gd name="connsiteY6" fmla="*/ 360484 h 412825"/>
                <a:gd name="connsiteX7" fmla="*/ 106159 w 514894"/>
                <a:gd name="connsiteY7" fmla="*/ 143750 h 412825"/>
                <a:gd name="connsiteX0" fmla="*/ 106159 w 514894"/>
                <a:gd name="connsiteY0" fmla="*/ 143750 h 439829"/>
                <a:gd name="connsiteX1" fmla="*/ 237392 w 514894"/>
                <a:gd name="connsiteY1" fmla="*/ 0 h 439829"/>
                <a:gd name="connsiteX2" fmla="*/ 369985 w 514894"/>
                <a:gd name="connsiteY2" fmla="*/ 143750 h 439829"/>
                <a:gd name="connsiteX3" fmla="*/ 487376 w 514894"/>
                <a:gd name="connsiteY3" fmla="*/ 387488 h 439829"/>
                <a:gd name="connsiteX4" fmla="*/ 398255 w 514894"/>
                <a:gd name="connsiteY4" fmla="*/ 408842 h 439829"/>
                <a:gd name="connsiteX5" fmla="*/ 118863 w 514894"/>
                <a:gd name="connsiteY5" fmla="*/ 408842 h 439829"/>
                <a:gd name="connsiteX6" fmla="*/ 2117 w 514894"/>
                <a:gd name="connsiteY6" fmla="*/ 360484 h 439829"/>
                <a:gd name="connsiteX7" fmla="*/ 106159 w 514894"/>
                <a:gd name="connsiteY7" fmla="*/ 143750 h 439829"/>
                <a:gd name="connsiteX0" fmla="*/ 106159 w 514894"/>
                <a:gd name="connsiteY0" fmla="*/ 143750 h 416201"/>
                <a:gd name="connsiteX1" fmla="*/ 237392 w 514894"/>
                <a:gd name="connsiteY1" fmla="*/ 0 h 416201"/>
                <a:gd name="connsiteX2" fmla="*/ 369985 w 514894"/>
                <a:gd name="connsiteY2" fmla="*/ 143750 h 416201"/>
                <a:gd name="connsiteX3" fmla="*/ 487376 w 514894"/>
                <a:gd name="connsiteY3" fmla="*/ 387488 h 416201"/>
                <a:gd name="connsiteX4" fmla="*/ 398255 w 514894"/>
                <a:gd name="connsiteY4" fmla="*/ 408842 h 416201"/>
                <a:gd name="connsiteX5" fmla="*/ 118863 w 514894"/>
                <a:gd name="connsiteY5" fmla="*/ 408842 h 416201"/>
                <a:gd name="connsiteX6" fmla="*/ 2117 w 514894"/>
                <a:gd name="connsiteY6" fmla="*/ 360484 h 416201"/>
                <a:gd name="connsiteX7" fmla="*/ 106159 w 514894"/>
                <a:gd name="connsiteY7" fmla="*/ 143750 h 416201"/>
                <a:gd name="connsiteX0" fmla="*/ 106159 w 514894"/>
                <a:gd name="connsiteY0" fmla="*/ 143750 h 411700"/>
                <a:gd name="connsiteX1" fmla="*/ 237392 w 514894"/>
                <a:gd name="connsiteY1" fmla="*/ 0 h 411700"/>
                <a:gd name="connsiteX2" fmla="*/ 369985 w 514894"/>
                <a:gd name="connsiteY2" fmla="*/ 143750 h 411700"/>
                <a:gd name="connsiteX3" fmla="*/ 487376 w 514894"/>
                <a:gd name="connsiteY3" fmla="*/ 387488 h 411700"/>
                <a:gd name="connsiteX4" fmla="*/ 398255 w 514894"/>
                <a:gd name="connsiteY4" fmla="*/ 408842 h 411700"/>
                <a:gd name="connsiteX5" fmla="*/ 118863 w 514894"/>
                <a:gd name="connsiteY5" fmla="*/ 408842 h 411700"/>
                <a:gd name="connsiteX6" fmla="*/ 2117 w 514894"/>
                <a:gd name="connsiteY6" fmla="*/ 360484 h 411700"/>
                <a:gd name="connsiteX7" fmla="*/ 106159 w 514894"/>
                <a:gd name="connsiteY7" fmla="*/ 143750 h 411700"/>
                <a:gd name="connsiteX0" fmla="*/ 106159 w 511441"/>
                <a:gd name="connsiteY0" fmla="*/ 143750 h 411700"/>
                <a:gd name="connsiteX1" fmla="*/ 237392 w 511441"/>
                <a:gd name="connsiteY1" fmla="*/ 0 h 411700"/>
                <a:gd name="connsiteX2" fmla="*/ 369985 w 511441"/>
                <a:gd name="connsiteY2" fmla="*/ 143750 h 411700"/>
                <a:gd name="connsiteX3" fmla="*/ 487376 w 511441"/>
                <a:gd name="connsiteY3" fmla="*/ 387488 h 411700"/>
                <a:gd name="connsiteX4" fmla="*/ 398255 w 511441"/>
                <a:gd name="connsiteY4" fmla="*/ 408842 h 411700"/>
                <a:gd name="connsiteX5" fmla="*/ 118863 w 511441"/>
                <a:gd name="connsiteY5" fmla="*/ 408842 h 411700"/>
                <a:gd name="connsiteX6" fmla="*/ 2117 w 511441"/>
                <a:gd name="connsiteY6" fmla="*/ 360484 h 411700"/>
                <a:gd name="connsiteX7" fmla="*/ 106159 w 511441"/>
                <a:gd name="connsiteY7" fmla="*/ 143750 h 411700"/>
                <a:gd name="connsiteX0" fmla="*/ 106159 w 511441"/>
                <a:gd name="connsiteY0" fmla="*/ 143750 h 411700"/>
                <a:gd name="connsiteX1" fmla="*/ 237392 w 511441"/>
                <a:gd name="connsiteY1" fmla="*/ 0 h 411700"/>
                <a:gd name="connsiteX2" fmla="*/ 397610 w 511441"/>
                <a:gd name="connsiteY2" fmla="*/ 143750 h 411700"/>
                <a:gd name="connsiteX3" fmla="*/ 487376 w 511441"/>
                <a:gd name="connsiteY3" fmla="*/ 387488 h 411700"/>
                <a:gd name="connsiteX4" fmla="*/ 398255 w 511441"/>
                <a:gd name="connsiteY4" fmla="*/ 408842 h 411700"/>
                <a:gd name="connsiteX5" fmla="*/ 118863 w 511441"/>
                <a:gd name="connsiteY5" fmla="*/ 408842 h 411700"/>
                <a:gd name="connsiteX6" fmla="*/ 2117 w 511441"/>
                <a:gd name="connsiteY6" fmla="*/ 360484 h 411700"/>
                <a:gd name="connsiteX7" fmla="*/ 106159 w 511441"/>
                <a:gd name="connsiteY7" fmla="*/ 143750 h 411700"/>
                <a:gd name="connsiteX0" fmla="*/ 106159 w 511441"/>
                <a:gd name="connsiteY0" fmla="*/ 116746 h 384696"/>
                <a:gd name="connsiteX1" fmla="*/ 265017 w 511441"/>
                <a:gd name="connsiteY1" fmla="*/ 0 h 384696"/>
                <a:gd name="connsiteX2" fmla="*/ 397610 w 511441"/>
                <a:gd name="connsiteY2" fmla="*/ 116746 h 384696"/>
                <a:gd name="connsiteX3" fmla="*/ 487376 w 511441"/>
                <a:gd name="connsiteY3" fmla="*/ 360484 h 384696"/>
                <a:gd name="connsiteX4" fmla="*/ 398255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16746 h 384696"/>
                <a:gd name="connsiteX0" fmla="*/ 106159 w 511441"/>
                <a:gd name="connsiteY0" fmla="*/ 148251 h 389197"/>
                <a:gd name="connsiteX1" fmla="*/ 265017 w 511441"/>
                <a:gd name="connsiteY1" fmla="*/ 4501 h 389197"/>
                <a:gd name="connsiteX2" fmla="*/ 397610 w 511441"/>
                <a:gd name="connsiteY2" fmla="*/ 121247 h 389197"/>
                <a:gd name="connsiteX3" fmla="*/ 487376 w 511441"/>
                <a:gd name="connsiteY3" fmla="*/ 364985 h 389197"/>
                <a:gd name="connsiteX4" fmla="*/ 398255 w 511441"/>
                <a:gd name="connsiteY4" fmla="*/ 386339 h 389197"/>
                <a:gd name="connsiteX5" fmla="*/ 118863 w 511441"/>
                <a:gd name="connsiteY5" fmla="*/ 386339 h 389197"/>
                <a:gd name="connsiteX6" fmla="*/ 2117 w 511441"/>
                <a:gd name="connsiteY6" fmla="*/ 337981 h 389197"/>
                <a:gd name="connsiteX7" fmla="*/ 106159 w 511441"/>
                <a:gd name="connsiteY7" fmla="*/ 148251 h 389197"/>
                <a:gd name="connsiteX0" fmla="*/ 106159 w 511441"/>
                <a:gd name="connsiteY0" fmla="*/ 143750 h 384696"/>
                <a:gd name="connsiteX1" fmla="*/ 265017 w 511441"/>
                <a:gd name="connsiteY1" fmla="*/ 0 h 384696"/>
                <a:gd name="connsiteX2" fmla="*/ 397610 w 511441"/>
                <a:gd name="connsiteY2" fmla="*/ 143750 h 384696"/>
                <a:gd name="connsiteX3" fmla="*/ 487376 w 511441"/>
                <a:gd name="connsiteY3" fmla="*/ 360484 h 384696"/>
                <a:gd name="connsiteX4" fmla="*/ 398255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43750 h 384696"/>
                <a:gd name="connsiteX0" fmla="*/ 106159 w 511441"/>
                <a:gd name="connsiteY0" fmla="*/ 143750 h 384696"/>
                <a:gd name="connsiteX1" fmla="*/ 265017 w 511441"/>
                <a:gd name="connsiteY1" fmla="*/ 0 h 384696"/>
                <a:gd name="connsiteX2" fmla="*/ 397610 w 511441"/>
                <a:gd name="connsiteY2" fmla="*/ 143750 h 384696"/>
                <a:gd name="connsiteX3" fmla="*/ 487376 w 511441"/>
                <a:gd name="connsiteY3" fmla="*/ 360484 h 384696"/>
                <a:gd name="connsiteX4" fmla="*/ 370630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43750 h 384696"/>
                <a:gd name="connsiteX0" fmla="*/ 106159 w 511441"/>
                <a:gd name="connsiteY0" fmla="*/ 143750 h 384696"/>
                <a:gd name="connsiteX1" fmla="*/ 265017 w 511441"/>
                <a:gd name="connsiteY1" fmla="*/ 0 h 384696"/>
                <a:gd name="connsiteX2" fmla="*/ 397610 w 511441"/>
                <a:gd name="connsiteY2" fmla="*/ 143750 h 384696"/>
                <a:gd name="connsiteX3" fmla="*/ 487376 w 511441"/>
                <a:gd name="connsiteY3" fmla="*/ 360484 h 384696"/>
                <a:gd name="connsiteX4" fmla="*/ 370630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43750 h 384696"/>
                <a:gd name="connsiteX0" fmla="*/ 106159 w 511441"/>
                <a:gd name="connsiteY0" fmla="*/ 143750 h 384696"/>
                <a:gd name="connsiteX1" fmla="*/ 265017 w 511441"/>
                <a:gd name="connsiteY1" fmla="*/ 0 h 384696"/>
                <a:gd name="connsiteX2" fmla="*/ 397610 w 511441"/>
                <a:gd name="connsiteY2" fmla="*/ 143750 h 384696"/>
                <a:gd name="connsiteX3" fmla="*/ 487376 w 511441"/>
                <a:gd name="connsiteY3" fmla="*/ 360484 h 384696"/>
                <a:gd name="connsiteX4" fmla="*/ 370630 w 511441"/>
                <a:gd name="connsiteY4" fmla="*/ 381838 h 384696"/>
                <a:gd name="connsiteX5" fmla="*/ 118863 w 511441"/>
                <a:gd name="connsiteY5" fmla="*/ 381838 h 384696"/>
                <a:gd name="connsiteX6" fmla="*/ 2117 w 511441"/>
                <a:gd name="connsiteY6" fmla="*/ 333480 h 384696"/>
                <a:gd name="connsiteX7" fmla="*/ 106159 w 511441"/>
                <a:gd name="connsiteY7" fmla="*/ 143750 h 384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441" h="384696">
                  <a:moveTo>
                    <a:pt x="106159" y="143750"/>
                  </a:moveTo>
                  <a:cubicBezTo>
                    <a:pt x="149976" y="88170"/>
                    <a:pt x="216442" y="0"/>
                    <a:pt x="265017" y="0"/>
                  </a:cubicBezTo>
                  <a:cubicBezTo>
                    <a:pt x="313592" y="0"/>
                    <a:pt x="360550" y="83669"/>
                    <a:pt x="397610" y="143750"/>
                  </a:cubicBezTo>
                  <a:cubicBezTo>
                    <a:pt x="434670" y="203831"/>
                    <a:pt x="511441" y="310676"/>
                    <a:pt x="487376" y="360484"/>
                  </a:cubicBezTo>
                  <a:cubicBezTo>
                    <a:pt x="482887" y="384696"/>
                    <a:pt x="414418" y="381838"/>
                    <a:pt x="370630" y="381838"/>
                  </a:cubicBezTo>
                  <a:lnTo>
                    <a:pt x="118863" y="381838"/>
                  </a:lnTo>
                  <a:cubicBezTo>
                    <a:pt x="42846" y="381838"/>
                    <a:pt x="4234" y="373161"/>
                    <a:pt x="2117" y="333480"/>
                  </a:cubicBezTo>
                  <a:cubicBezTo>
                    <a:pt x="0" y="293799"/>
                    <a:pt x="62342" y="199330"/>
                    <a:pt x="106159" y="14375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14" name="Text Box 7660"/>
          <p:cNvSpPr txBox="1">
            <a:spLocks noChangeArrowheads="1"/>
          </p:cNvSpPr>
          <p:nvPr/>
        </p:nvSpPr>
        <p:spPr bwMode="auto">
          <a:xfrm>
            <a:off x="20540153" y="5334000"/>
            <a:ext cx="9745094" cy="10525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28011" tIns="64006" rIns="128011" bIns="64006">
            <a:spAutoFit/>
          </a:bodyPr>
          <a:lstStyle/>
          <a:p>
            <a:pPr defTabSz="1182641"/>
            <a:r>
              <a:rPr lang="en-US" sz="6000" b="1" u="sng" dirty="0" smtClean="0">
                <a:solidFill>
                  <a:srgbClr val="990000"/>
                </a:solidFill>
                <a:cs typeface="Arial" charset="0"/>
              </a:rPr>
              <a:t>What is </a:t>
            </a:r>
            <a:r>
              <a:rPr lang="en-US" sz="6000" b="1" u="sng" dirty="0" smtClean="0">
                <a:solidFill>
                  <a:srgbClr val="990000"/>
                </a:solidFill>
                <a:cs typeface="Arial" charset="0"/>
              </a:rPr>
              <a:t>contextual noise</a:t>
            </a:r>
            <a:r>
              <a:rPr lang="en-US" sz="6000" b="1" u="sng" dirty="0" smtClean="0">
                <a:solidFill>
                  <a:srgbClr val="990000"/>
                </a:solidFill>
                <a:cs typeface="Arial" charset="0"/>
              </a:rPr>
              <a:t>?</a:t>
            </a:r>
            <a:endParaRPr lang="en-US" sz="6000" b="1" u="sng" dirty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1217" name="Rectangle 12202"/>
          <p:cNvSpPr>
            <a:spLocks noChangeArrowheads="1"/>
          </p:cNvSpPr>
          <p:nvPr/>
        </p:nvSpPr>
        <p:spPr bwMode="auto">
          <a:xfrm>
            <a:off x="38172189" y="22098000"/>
            <a:ext cx="9784080" cy="88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6" tIns="45718" rIns="91436" bIns="45718"/>
          <a:lstStyle/>
          <a:p>
            <a:pPr marL="419083" indent="-419083" defTabSz="5268702">
              <a:spcBef>
                <a:spcPct val="20000"/>
              </a:spcBef>
            </a:pPr>
            <a:r>
              <a:rPr lang="en-US" sz="4400" b="1" dirty="0" smtClean="0">
                <a:solidFill>
                  <a:srgbClr val="990000"/>
                </a:solidFill>
              </a:rPr>
              <a:t>Scene Classification Performance</a:t>
            </a:r>
            <a:endParaRPr lang="en-US" sz="4400" b="1" dirty="0" smtClean="0">
              <a:solidFill>
                <a:srgbClr val="990000"/>
              </a:solidFill>
            </a:endParaRPr>
          </a:p>
        </p:txBody>
      </p:sp>
      <p:sp>
        <p:nvSpPr>
          <p:cNvPr id="1840" name="Rounded Rectangle 1839"/>
          <p:cNvSpPr/>
          <p:nvPr/>
        </p:nvSpPr>
        <p:spPr bwMode="auto">
          <a:xfrm>
            <a:off x="24961372" y="16154400"/>
            <a:ext cx="6890228" cy="9372600"/>
          </a:xfrm>
          <a:prstGeom prst="roundRect">
            <a:avLst>
              <a:gd name="adj" fmla="val 5953"/>
            </a:avLst>
          </a:prstGeom>
          <a:solidFill>
            <a:schemeClr val="accent1">
              <a:alpha val="36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182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841" name="Rounded Rectangle 1840"/>
          <p:cNvSpPr/>
          <p:nvPr/>
        </p:nvSpPr>
        <p:spPr bwMode="auto">
          <a:xfrm>
            <a:off x="17678400" y="16154400"/>
            <a:ext cx="6858000" cy="9448800"/>
          </a:xfrm>
          <a:prstGeom prst="roundRect">
            <a:avLst>
              <a:gd name="adj" fmla="val 5953"/>
            </a:avLst>
          </a:prstGeom>
          <a:solidFill>
            <a:srgbClr val="C00000">
              <a:alpha val="9000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182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aphicFrame>
        <p:nvGraphicFramePr>
          <p:cNvPr id="1843" name="Object 103"/>
          <p:cNvGraphicFramePr>
            <a:graphicFrameLocks noChangeAspect="1"/>
          </p:cNvGraphicFramePr>
          <p:nvPr/>
        </p:nvGraphicFramePr>
        <p:xfrm>
          <a:off x="21460828" y="18684453"/>
          <a:ext cx="2189458" cy="5729141"/>
        </p:xfrm>
        <a:graphic>
          <a:graphicData uri="http://schemas.openxmlformats.org/presentationml/2006/ole">
            <p:oleObj spid="_x0000_s450275" name="Equation" r:id="rId11" imgW="622080" imgH="1422360" progId="Equation.3">
              <p:embed/>
            </p:oleObj>
          </a:graphicData>
        </a:graphic>
      </p:graphicFrame>
      <p:sp>
        <p:nvSpPr>
          <p:cNvPr id="1844" name="Rectangle 232"/>
          <p:cNvSpPr>
            <a:spLocks noChangeArrowheads="1"/>
          </p:cNvSpPr>
          <p:nvPr/>
        </p:nvSpPr>
        <p:spPr bwMode="auto">
          <a:xfrm>
            <a:off x="18722750" y="17845220"/>
            <a:ext cx="2245349" cy="6287399"/>
          </a:xfrm>
          <a:prstGeom prst="rect">
            <a:avLst/>
          </a:prstGeom>
          <a:solidFill>
            <a:srgbClr val="EAEAEA">
              <a:alpha val="61960"/>
            </a:srgbClr>
          </a:solidFill>
          <a:ln w="19050">
            <a:solidFill>
              <a:srgbClr val="800000"/>
            </a:solidFill>
            <a:prstDash val="dash"/>
            <a:miter lim="800000"/>
            <a:headEnd/>
            <a:tailEnd/>
          </a:ln>
        </p:spPr>
        <p:txBody>
          <a:bodyPr wrap="none" lIns="109728" tIns="54864" rIns="109728" bIns="54864" anchor="ctr"/>
          <a:lstStyle/>
          <a:p>
            <a:endParaRPr lang="en-US"/>
          </a:p>
        </p:txBody>
      </p:sp>
      <p:sp>
        <p:nvSpPr>
          <p:cNvPr id="1845" name="Text Box 122"/>
          <p:cNvSpPr txBox="1">
            <a:spLocks noChangeArrowheads="1"/>
          </p:cNvSpPr>
          <p:nvPr/>
        </p:nvSpPr>
        <p:spPr bwMode="auto">
          <a:xfrm rot="5400000">
            <a:off x="18932892" y="21044085"/>
            <a:ext cx="2027191" cy="5570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09728" tIns="54864" rIns="109728" bIns="54864">
            <a:spAutoFit/>
          </a:bodyPr>
          <a:lstStyle/>
          <a:p>
            <a:pPr algn="l"/>
            <a:r>
              <a:rPr lang="en-US" sz="2900" b="1" dirty="0"/>
              <a:t>.  .  .  </a:t>
            </a:r>
          </a:p>
        </p:txBody>
      </p:sp>
      <p:sp>
        <p:nvSpPr>
          <p:cNvPr id="1846" name="Line 124"/>
          <p:cNvSpPr>
            <a:spLocks noChangeShapeType="1"/>
          </p:cNvSpPr>
          <p:nvPr/>
        </p:nvSpPr>
        <p:spPr bwMode="auto">
          <a:xfrm>
            <a:off x="19346458" y="19254895"/>
            <a:ext cx="1312908" cy="312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47" name="Line 125"/>
          <p:cNvSpPr>
            <a:spLocks noChangeShapeType="1"/>
          </p:cNvSpPr>
          <p:nvPr/>
        </p:nvSpPr>
        <p:spPr bwMode="auto">
          <a:xfrm flipH="1">
            <a:off x="18962880" y="19254896"/>
            <a:ext cx="383579" cy="50212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48" name="Line 126"/>
          <p:cNvSpPr>
            <a:spLocks noChangeShapeType="1"/>
          </p:cNvSpPr>
          <p:nvPr/>
        </p:nvSpPr>
        <p:spPr bwMode="auto">
          <a:xfrm flipV="1">
            <a:off x="19346458" y="18041703"/>
            <a:ext cx="3120" cy="1213192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49" name="Oval 127"/>
          <p:cNvSpPr>
            <a:spLocks noChangeArrowheads="1"/>
          </p:cNvSpPr>
          <p:nvPr/>
        </p:nvSpPr>
        <p:spPr bwMode="auto">
          <a:xfrm rot="19693145" flipV="1">
            <a:off x="19733158" y="19042819"/>
            <a:ext cx="642420" cy="368012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28575">
            <a:solidFill>
              <a:srgbClr val="990000"/>
            </a:solidFill>
            <a:round/>
            <a:headEnd/>
            <a:tailEnd/>
          </a:ln>
        </p:spPr>
        <p:txBody>
          <a:bodyPr wrap="none" lIns="109728" tIns="54864" rIns="109728" bIns="54864" anchor="ctr"/>
          <a:lstStyle/>
          <a:p>
            <a:endParaRPr lang="en-US"/>
          </a:p>
        </p:txBody>
      </p:sp>
      <p:sp>
        <p:nvSpPr>
          <p:cNvPr id="1850" name="Oval 128"/>
          <p:cNvSpPr>
            <a:spLocks noChangeArrowheads="1"/>
          </p:cNvSpPr>
          <p:nvPr/>
        </p:nvSpPr>
        <p:spPr bwMode="auto">
          <a:xfrm>
            <a:off x="19040843" y="18272491"/>
            <a:ext cx="1060303" cy="857656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28575">
            <a:solidFill>
              <a:srgbClr val="990000"/>
            </a:solidFill>
            <a:round/>
            <a:headEnd/>
            <a:tailEnd/>
          </a:ln>
        </p:spPr>
        <p:txBody>
          <a:bodyPr wrap="none" lIns="109728" tIns="54864" rIns="109728" bIns="54864" anchor="ctr"/>
          <a:lstStyle/>
          <a:p>
            <a:endParaRPr lang="en-US"/>
          </a:p>
        </p:txBody>
      </p:sp>
      <p:graphicFrame>
        <p:nvGraphicFramePr>
          <p:cNvPr id="1851" name="Object 104"/>
          <p:cNvGraphicFramePr>
            <a:graphicFrameLocks noChangeAspect="1"/>
          </p:cNvGraphicFramePr>
          <p:nvPr/>
        </p:nvGraphicFramePr>
        <p:xfrm>
          <a:off x="19068909" y="23624263"/>
          <a:ext cx="1659062" cy="402318"/>
        </p:xfrm>
        <a:graphic>
          <a:graphicData uri="http://schemas.openxmlformats.org/presentationml/2006/ole">
            <p:oleObj spid="_x0000_s450276" name="Equation" r:id="rId12" imgW="1015920" imgH="241200" progId="Equation.3">
              <p:embed/>
            </p:oleObj>
          </a:graphicData>
        </a:graphic>
      </p:graphicFrame>
      <p:sp>
        <p:nvSpPr>
          <p:cNvPr id="1852" name="Line 130"/>
          <p:cNvSpPr>
            <a:spLocks noChangeShapeType="1"/>
          </p:cNvSpPr>
          <p:nvPr/>
        </p:nvSpPr>
        <p:spPr bwMode="auto">
          <a:xfrm>
            <a:off x="19377645" y="23044176"/>
            <a:ext cx="1166334" cy="3119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53" name="Line 131"/>
          <p:cNvSpPr>
            <a:spLocks noChangeShapeType="1"/>
          </p:cNvSpPr>
          <p:nvPr/>
        </p:nvSpPr>
        <p:spPr bwMode="auto">
          <a:xfrm flipH="1">
            <a:off x="19037724" y="23044175"/>
            <a:ext cx="339920" cy="511474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54" name="Line 132"/>
          <p:cNvSpPr>
            <a:spLocks noChangeShapeType="1"/>
          </p:cNvSpPr>
          <p:nvPr/>
        </p:nvSpPr>
        <p:spPr bwMode="auto">
          <a:xfrm flipV="1">
            <a:off x="19377645" y="21815388"/>
            <a:ext cx="6236" cy="1228786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55" name="Oval 133"/>
          <p:cNvSpPr>
            <a:spLocks noChangeArrowheads="1"/>
          </p:cNvSpPr>
          <p:nvPr/>
        </p:nvSpPr>
        <p:spPr bwMode="auto">
          <a:xfrm rot="19693145">
            <a:off x="19527334" y="22239540"/>
            <a:ext cx="564457" cy="1119630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28575">
            <a:solidFill>
              <a:srgbClr val="990000"/>
            </a:solidFill>
            <a:round/>
            <a:headEnd/>
            <a:tailEnd/>
          </a:ln>
        </p:spPr>
        <p:txBody>
          <a:bodyPr wrap="none" lIns="109728" tIns="54864" rIns="109728" bIns="54864" anchor="ctr"/>
          <a:lstStyle/>
          <a:p>
            <a:endParaRPr lang="en-US"/>
          </a:p>
        </p:txBody>
      </p:sp>
      <p:graphicFrame>
        <p:nvGraphicFramePr>
          <p:cNvPr id="1856" name="Object 105"/>
          <p:cNvGraphicFramePr>
            <a:graphicFrameLocks noChangeAspect="1"/>
          </p:cNvGraphicFramePr>
          <p:nvPr/>
        </p:nvGraphicFramePr>
        <p:xfrm>
          <a:off x="19075145" y="19703995"/>
          <a:ext cx="1824346" cy="452219"/>
        </p:xfrm>
        <a:graphic>
          <a:graphicData uri="http://schemas.openxmlformats.org/presentationml/2006/ole">
            <p:oleObj spid="_x0000_s450277" name="Equation" r:id="rId13" imgW="990360" imgH="241200" progId="Equation.3">
              <p:embed/>
            </p:oleObj>
          </a:graphicData>
        </a:graphic>
      </p:graphicFrame>
      <p:sp>
        <p:nvSpPr>
          <p:cNvPr id="1857" name="Text Box 234"/>
          <p:cNvSpPr txBox="1">
            <a:spLocks noChangeArrowheads="1"/>
          </p:cNvSpPr>
          <p:nvPr/>
        </p:nvSpPr>
        <p:spPr bwMode="auto">
          <a:xfrm>
            <a:off x="17655211" y="24249626"/>
            <a:ext cx="4249668" cy="9725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109728" tIns="54864" rIns="109728" bIns="54864">
            <a:spAutoFit/>
          </a:bodyPr>
          <a:lstStyle/>
          <a:p>
            <a:pPr algn="ctr"/>
            <a:r>
              <a:rPr lang="en-US" sz="2800" dirty="0" smtClean="0">
                <a:solidFill>
                  <a:srgbClr val="990000"/>
                </a:solidFill>
              </a:rPr>
              <a:t>Visual </a:t>
            </a:r>
          </a:p>
          <a:p>
            <a:pPr algn="ctr"/>
            <a:r>
              <a:rPr lang="en-US" sz="2800" dirty="0" smtClean="0">
                <a:solidFill>
                  <a:srgbClr val="990000"/>
                </a:solidFill>
              </a:rPr>
              <a:t>concept models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1858" name="Line 135"/>
          <p:cNvSpPr>
            <a:spLocks noChangeShapeType="1"/>
          </p:cNvSpPr>
          <p:nvPr/>
        </p:nvSpPr>
        <p:spPr bwMode="auto">
          <a:xfrm flipV="1">
            <a:off x="16687800" y="18875552"/>
            <a:ext cx="1777368" cy="2536647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59" name="Line 136"/>
          <p:cNvSpPr>
            <a:spLocks noChangeShapeType="1"/>
          </p:cNvSpPr>
          <p:nvPr/>
        </p:nvSpPr>
        <p:spPr bwMode="auto">
          <a:xfrm>
            <a:off x="20802818" y="19342220"/>
            <a:ext cx="658010" cy="1197599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60" name="Line 139"/>
          <p:cNvSpPr>
            <a:spLocks noChangeShapeType="1"/>
          </p:cNvSpPr>
          <p:nvPr/>
        </p:nvSpPr>
        <p:spPr bwMode="auto">
          <a:xfrm flipV="1">
            <a:off x="20802818" y="21438019"/>
            <a:ext cx="658010" cy="1347299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61" name="Line 190"/>
          <p:cNvSpPr>
            <a:spLocks noChangeShapeType="1"/>
          </p:cNvSpPr>
          <p:nvPr/>
        </p:nvSpPr>
        <p:spPr bwMode="auto">
          <a:xfrm>
            <a:off x="16764000" y="23012400"/>
            <a:ext cx="1701166" cy="757236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grpSp>
        <p:nvGrpSpPr>
          <p:cNvPr id="1862" name="Group 1306"/>
          <p:cNvGrpSpPr/>
          <p:nvPr/>
        </p:nvGrpSpPr>
        <p:grpSpPr>
          <a:xfrm>
            <a:off x="30556200" y="17830800"/>
            <a:ext cx="6864916" cy="6201437"/>
            <a:chOff x="22051702" y="7086618"/>
            <a:chExt cx="5720762" cy="5167864"/>
          </a:xfrm>
        </p:grpSpPr>
        <p:cxnSp>
          <p:nvCxnSpPr>
            <p:cNvPr id="1947" name="Straight Arrow Connector 1946"/>
            <p:cNvCxnSpPr/>
            <p:nvPr/>
          </p:nvCxnSpPr>
          <p:spPr bwMode="auto">
            <a:xfrm rot="10800000" flipV="1">
              <a:off x="22728125" y="10343809"/>
              <a:ext cx="1395243" cy="1287917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99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48" name="Straight Arrow Connector 1947"/>
            <p:cNvCxnSpPr/>
            <p:nvPr/>
          </p:nvCxnSpPr>
          <p:spPr bwMode="auto">
            <a:xfrm>
              <a:off x="24164590" y="10287001"/>
              <a:ext cx="2575833" cy="1917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99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49" name="Straight Arrow Connector 1948"/>
            <p:cNvCxnSpPr/>
            <p:nvPr/>
          </p:nvCxnSpPr>
          <p:spPr bwMode="auto">
            <a:xfrm rot="16200000" flipV="1">
              <a:off x="22908632" y="9020725"/>
              <a:ext cx="2553249" cy="20347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99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950" name="Group 1289"/>
            <p:cNvGrpSpPr/>
            <p:nvPr/>
          </p:nvGrpSpPr>
          <p:grpSpPr>
            <a:xfrm>
              <a:off x="22051702" y="7086618"/>
              <a:ext cx="5720762" cy="5167864"/>
              <a:chOff x="20484764" y="10291824"/>
              <a:chExt cx="3280275" cy="2963240"/>
            </a:xfrm>
          </p:grpSpPr>
          <p:sp>
            <p:nvSpPr>
              <p:cNvPr id="1951" name="Text Box 198"/>
              <p:cNvSpPr txBox="1">
                <a:spLocks noChangeArrowheads="1"/>
              </p:cNvSpPr>
              <p:nvPr/>
            </p:nvSpPr>
            <p:spPr bwMode="auto">
              <a:xfrm>
                <a:off x="20484764" y="11369208"/>
                <a:ext cx="637725" cy="2205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1952" name="Freeform 203"/>
              <p:cNvSpPr>
                <a:spLocks/>
              </p:cNvSpPr>
              <p:nvPr/>
            </p:nvSpPr>
            <p:spPr bwMode="auto">
              <a:xfrm rot="155628">
                <a:off x="21233338" y="11138453"/>
                <a:ext cx="1574407" cy="1511205"/>
              </a:xfrm>
              <a:custGeom>
                <a:avLst/>
                <a:gdLst>
                  <a:gd name="T0" fmla="*/ 2147483647 w 960"/>
                  <a:gd name="T1" fmla="*/ 0 h 912"/>
                  <a:gd name="T2" fmla="*/ 0 w 960"/>
                  <a:gd name="T3" fmla="*/ 2147483647 h 912"/>
                  <a:gd name="T4" fmla="*/ 2147483647 w 960"/>
                  <a:gd name="T5" fmla="*/ 2147483647 h 912"/>
                  <a:gd name="T6" fmla="*/ 2147483647 w 960"/>
                  <a:gd name="T7" fmla="*/ 0 h 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60"/>
                  <a:gd name="T13" fmla="*/ 0 h 912"/>
                  <a:gd name="T14" fmla="*/ 960 w 960"/>
                  <a:gd name="T15" fmla="*/ 912 h 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60" h="912">
                    <a:moveTo>
                      <a:pt x="288" y="0"/>
                    </a:moveTo>
                    <a:lnTo>
                      <a:pt x="0" y="912"/>
                    </a:lnTo>
                    <a:lnTo>
                      <a:pt x="960" y="576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accent1">
                  <a:alpha val="59999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" name="Text Box 204"/>
              <p:cNvSpPr txBox="1">
                <a:spLocks noChangeArrowheads="1"/>
              </p:cNvSpPr>
              <p:nvPr/>
            </p:nvSpPr>
            <p:spPr bwMode="auto">
              <a:xfrm>
                <a:off x="21929737" y="11750915"/>
                <a:ext cx="425824" cy="2205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>
                    <a:solidFill>
                      <a:srgbClr val="800000"/>
                    </a:solidFill>
                  </a:rPr>
                  <a:t>x</a:t>
                </a:r>
              </a:p>
            </p:txBody>
          </p:sp>
          <p:sp>
            <p:nvSpPr>
              <p:cNvPr id="1954" name="Text Box 205"/>
              <p:cNvSpPr txBox="1">
                <a:spLocks noChangeArrowheads="1"/>
              </p:cNvSpPr>
              <p:nvPr/>
            </p:nvSpPr>
            <p:spPr bwMode="auto">
              <a:xfrm>
                <a:off x="20995705" y="10497903"/>
                <a:ext cx="1318812" cy="14706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rgbClr val="990000"/>
                    </a:solidFill>
                  </a:rPr>
                  <a:t>Concept 1</a:t>
                </a:r>
              </a:p>
            </p:txBody>
          </p:sp>
          <p:sp>
            <p:nvSpPr>
              <p:cNvPr id="1955" name="Text Box 206"/>
              <p:cNvSpPr txBox="1">
                <a:spLocks noChangeArrowheads="1"/>
              </p:cNvSpPr>
              <p:nvPr/>
            </p:nvSpPr>
            <p:spPr bwMode="auto">
              <a:xfrm>
                <a:off x="20626460" y="12735823"/>
                <a:ext cx="1389086" cy="14706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990000"/>
                    </a:solidFill>
                  </a:rPr>
                  <a:t>Concept  </a:t>
                </a:r>
                <a:r>
                  <a:rPr lang="en-US" sz="1400" b="1" dirty="0">
                    <a:solidFill>
                      <a:srgbClr val="990000"/>
                    </a:solidFill>
                  </a:rPr>
                  <a:t>2</a:t>
                </a:r>
              </a:p>
            </p:txBody>
          </p:sp>
          <p:sp>
            <p:nvSpPr>
              <p:cNvPr id="1956" name="Text Box 207"/>
              <p:cNvSpPr txBox="1">
                <a:spLocks noChangeArrowheads="1"/>
              </p:cNvSpPr>
              <p:nvPr/>
            </p:nvSpPr>
            <p:spPr bwMode="auto">
              <a:xfrm>
                <a:off x="22699473" y="11935793"/>
                <a:ext cx="1065566" cy="14706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rgbClr val="990000"/>
                    </a:solidFill>
                  </a:rPr>
                  <a:t>Concept</a:t>
                </a:r>
                <a:r>
                  <a:rPr lang="en-US" sz="1200" b="1" dirty="0">
                    <a:solidFill>
                      <a:srgbClr val="990000"/>
                    </a:solidFill>
                  </a:rPr>
                  <a:t> </a:t>
                </a:r>
                <a:r>
                  <a:rPr lang="en-US" sz="1400" b="1" dirty="0">
                    <a:solidFill>
                      <a:srgbClr val="990000"/>
                    </a:solidFill>
                  </a:rPr>
                  <a:t>L</a:t>
                </a:r>
                <a:endParaRPr lang="en-US" sz="1200" b="1" dirty="0">
                  <a:solidFill>
                    <a:srgbClr val="990000"/>
                  </a:solidFill>
                </a:endParaRPr>
              </a:p>
            </p:txBody>
          </p:sp>
          <p:sp>
            <p:nvSpPr>
              <p:cNvPr id="1957" name="Freeform 224"/>
              <p:cNvSpPr>
                <a:spLocks/>
              </p:cNvSpPr>
              <p:nvPr/>
            </p:nvSpPr>
            <p:spPr bwMode="auto">
              <a:xfrm>
                <a:off x="22107331" y="11082928"/>
                <a:ext cx="567092" cy="667987"/>
              </a:xfrm>
              <a:custGeom>
                <a:avLst/>
                <a:gdLst>
                  <a:gd name="T0" fmla="*/ 2147483647 w 400"/>
                  <a:gd name="T1" fmla="*/ 0 h 480"/>
                  <a:gd name="T2" fmla="*/ 2147483647 w 400"/>
                  <a:gd name="T3" fmla="*/ 2147483647 h 480"/>
                  <a:gd name="T4" fmla="*/ 2147483647 w 400"/>
                  <a:gd name="T5" fmla="*/ 2147483647 h 480"/>
                  <a:gd name="T6" fmla="*/ 0 60000 65536"/>
                  <a:gd name="T7" fmla="*/ 0 60000 65536"/>
                  <a:gd name="T8" fmla="*/ 0 60000 65536"/>
                  <a:gd name="T9" fmla="*/ 0 w 400"/>
                  <a:gd name="T10" fmla="*/ 0 h 480"/>
                  <a:gd name="T11" fmla="*/ 400 w 400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0" h="480">
                    <a:moveTo>
                      <a:pt x="400" y="0"/>
                    </a:moveTo>
                    <a:cubicBezTo>
                      <a:pt x="264" y="80"/>
                      <a:pt x="128" y="160"/>
                      <a:pt x="64" y="240"/>
                    </a:cubicBezTo>
                    <a:cubicBezTo>
                      <a:pt x="0" y="320"/>
                      <a:pt x="16" y="440"/>
                      <a:pt x="16" y="480"/>
                    </a:cubicBezTo>
                  </a:path>
                </a:pathLst>
              </a:custGeom>
              <a:noFill/>
              <a:ln w="19050">
                <a:solidFill>
                  <a:srgbClr val="8000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" name="Text Box 225"/>
              <p:cNvSpPr txBox="1">
                <a:spLocks noChangeArrowheads="1"/>
              </p:cNvSpPr>
              <p:nvPr/>
            </p:nvSpPr>
            <p:spPr bwMode="auto">
              <a:xfrm>
                <a:off x="21314931" y="12563857"/>
                <a:ext cx="2097261" cy="69120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400" b="1" dirty="0" smtClean="0">
                    <a:solidFill>
                      <a:srgbClr val="990000"/>
                    </a:solidFill>
                  </a:rPr>
                  <a:t>Contextual </a:t>
                </a:r>
              </a:p>
              <a:p>
                <a:pPr algn="ctr"/>
                <a:r>
                  <a:rPr lang="en-US" sz="4400" b="1" dirty="0" smtClean="0">
                    <a:solidFill>
                      <a:srgbClr val="990000"/>
                    </a:solidFill>
                  </a:rPr>
                  <a:t>Space</a:t>
                </a:r>
                <a:endParaRPr lang="en-US" sz="4400" b="1" dirty="0">
                  <a:solidFill>
                    <a:srgbClr val="990000"/>
                  </a:solidFill>
                </a:endParaRPr>
              </a:p>
            </p:txBody>
          </p:sp>
          <p:pic>
            <p:nvPicPr>
              <p:cNvPr id="1959" name="Picture 209" descr="mountain5"/>
              <p:cNvPicPr>
                <a:picLocks noChangeAspect="1" noChangeArrowheads="1"/>
              </p:cNvPicPr>
              <p:nvPr/>
            </p:nvPicPr>
            <p:blipFill>
              <a:blip r:embed="rId9">
                <a:lum contrast="-6000"/>
              </a:blip>
              <a:srcRect/>
              <a:stretch>
                <a:fillRect/>
              </a:stretch>
            </p:blipFill>
            <p:spPr bwMode="auto">
              <a:xfrm>
                <a:off x="22145096" y="10291824"/>
                <a:ext cx="1170509" cy="779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aphicFrame>
        <p:nvGraphicFramePr>
          <p:cNvPr id="1863" name="Object 106"/>
          <p:cNvGraphicFramePr>
            <a:graphicFrameLocks noChangeAspect="1"/>
          </p:cNvGraphicFramePr>
          <p:nvPr/>
        </p:nvGraphicFramePr>
        <p:xfrm>
          <a:off x="31242000" y="20193000"/>
          <a:ext cx="1146090" cy="1075255"/>
        </p:xfrm>
        <a:graphic>
          <a:graphicData uri="http://schemas.openxmlformats.org/presentationml/2006/ole">
            <p:oleObj spid="_x0000_s450278" name="Equation" r:id="rId14" imgW="126720" imgH="114120" progId="Equation.3">
              <p:embed/>
            </p:oleObj>
          </a:graphicData>
        </a:graphic>
      </p:graphicFrame>
      <p:sp>
        <p:nvSpPr>
          <p:cNvPr id="1864" name="Rectangle 232"/>
          <p:cNvSpPr>
            <a:spLocks noChangeArrowheads="1"/>
          </p:cNvSpPr>
          <p:nvPr/>
        </p:nvSpPr>
        <p:spPr bwMode="auto">
          <a:xfrm>
            <a:off x="25424334" y="17526000"/>
            <a:ext cx="2455907" cy="6774107"/>
          </a:xfrm>
          <a:prstGeom prst="rect">
            <a:avLst/>
          </a:prstGeom>
          <a:solidFill>
            <a:srgbClr val="EAEAEA">
              <a:alpha val="61960"/>
            </a:srgbClr>
          </a:solidFill>
          <a:ln w="19050">
            <a:solidFill>
              <a:srgbClr val="800000"/>
            </a:solidFill>
            <a:prstDash val="dash"/>
            <a:miter lim="800000"/>
            <a:headEnd/>
            <a:tailEnd/>
          </a:ln>
        </p:spPr>
        <p:txBody>
          <a:bodyPr wrap="none" lIns="109728" tIns="54864" rIns="109728" bIns="54864" anchor="ctr"/>
          <a:lstStyle/>
          <a:p>
            <a:endParaRPr lang="en-US"/>
          </a:p>
        </p:txBody>
      </p:sp>
      <p:sp>
        <p:nvSpPr>
          <p:cNvPr id="1865" name="Text Box 122"/>
          <p:cNvSpPr txBox="1">
            <a:spLocks noChangeArrowheads="1"/>
          </p:cNvSpPr>
          <p:nvPr/>
        </p:nvSpPr>
        <p:spPr bwMode="auto">
          <a:xfrm rot="5400000">
            <a:off x="25656473" y="21155340"/>
            <a:ext cx="2506688" cy="5570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09728" tIns="54864" rIns="109728" bIns="54864">
            <a:spAutoFit/>
          </a:bodyPr>
          <a:lstStyle/>
          <a:p>
            <a:pPr algn="l"/>
            <a:r>
              <a:rPr lang="en-US" sz="2900" b="1" dirty="0"/>
              <a:t>.  .  .  </a:t>
            </a:r>
          </a:p>
        </p:txBody>
      </p:sp>
      <p:graphicFrame>
        <p:nvGraphicFramePr>
          <p:cNvPr id="1866" name="Object 91"/>
          <p:cNvGraphicFramePr>
            <a:graphicFrameLocks noChangeAspect="1"/>
          </p:cNvGraphicFramePr>
          <p:nvPr/>
        </p:nvGraphicFramePr>
        <p:xfrm>
          <a:off x="25802954" y="23752399"/>
          <a:ext cx="1814642" cy="433462"/>
        </p:xfrm>
        <a:graphic>
          <a:graphicData uri="http://schemas.openxmlformats.org/presentationml/2006/ole">
            <p:oleObj spid="_x0000_s450279" name="Equation" r:id="rId15" imgW="1015920" imgH="241200" progId="Equation.3">
              <p:embed/>
            </p:oleObj>
          </a:graphicData>
        </a:graphic>
      </p:graphicFrame>
      <p:graphicFrame>
        <p:nvGraphicFramePr>
          <p:cNvPr id="1867" name="Object 92"/>
          <p:cNvGraphicFramePr>
            <a:graphicFrameLocks noChangeAspect="1"/>
          </p:cNvGraphicFramePr>
          <p:nvPr/>
        </p:nvGraphicFramePr>
        <p:xfrm>
          <a:off x="25809774" y="19528662"/>
          <a:ext cx="1995422" cy="487226"/>
        </p:xfrm>
        <a:graphic>
          <a:graphicData uri="http://schemas.openxmlformats.org/presentationml/2006/ole">
            <p:oleObj spid="_x0000_s450280" name="Equation" r:id="rId16" imgW="990360" imgH="241200" progId="Equation.3">
              <p:embed/>
            </p:oleObj>
          </a:graphicData>
        </a:graphic>
      </p:graphicFrame>
      <p:sp>
        <p:nvSpPr>
          <p:cNvPr id="1868" name="Text Box 231"/>
          <p:cNvSpPr txBox="1">
            <a:spLocks noChangeArrowheads="1"/>
          </p:cNvSpPr>
          <p:nvPr/>
        </p:nvSpPr>
        <p:spPr bwMode="auto">
          <a:xfrm>
            <a:off x="20081743" y="23500808"/>
            <a:ext cx="5673857" cy="140346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109728" tIns="54864" rIns="109728" bIns="54864">
            <a:spAutoFit/>
          </a:bodyPr>
          <a:lstStyle/>
          <a:p>
            <a:pPr algn="ctr"/>
            <a:r>
              <a:rPr lang="en-US" sz="2800" dirty="0" smtClean="0">
                <a:solidFill>
                  <a:srgbClr val="990000"/>
                </a:solidFill>
              </a:rPr>
              <a:t>Semantic </a:t>
            </a:r>
          </a:p>
          <a:p>
            <a:pPr algn="ctr"/>
            <a:r>
              <a:rPr lang="en-US" sz="2800" dirty="0" smtClean="0">
                <a:solidFill>
                  <a:srgbClr val="990000"/>
                </a:solidFill>
              </a:rPr>
              <a:t>Multinomial</a:t>
            </a:r>
            <a:endParaRPr lang="en-US" sz="2800" dirty="0">
              <a:solidFill>
                <a:srgbClr val="990000"/>
              </a:solidFill>
            </a:endParaRPr>
          </a:p>
          <a:p>
            <a:pPr algn="ctr"/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1869" name="Text Box 234"/>
          <p:cNvSpPr txBox="1">
            <a:spLocks noChangeArrowheads="1"/>
          </p:cNvSpPr>
          <p:nvPr/>
        </p:nvSpPr>
        <p:spPr bwMode="auto">
          <a:xfrm>
            <a:off x="23619893" y="24478226"/>
            <a:ext cx="5869507" cy="97257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109728" tIns="54864" rIns="109728" bIns="54864">
            <a:spAutoFit/>
          </a:bodyPr>
          <a:lstStyle/>
          <a:p>
            <a:pPr algn="ctr"/>
            <a:r>
              <a:rPr lang="en-US" sz="2800" dirty="0" smtClean="0">
                <a:solidFill>
                  <a:srgbClr val="990000"/>
                </a:solidFill>
              </a:rPr>
              <a:t>Contextual </a:t>
            </a:r>
          </a:p>
          <a:p>
            <a:pPr algn="ctr"/>
            <a:r>
              <a:rPr lang="en-US" sz="2800" dirty="0" smtClean="0">
                <a:solidFill>
                  <a:srgbClr val="990000"/>
                </a:solidFill>
              </a:rPr>
              <a:t>Concept models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1870" name="Line 135"/>
          <p:cNvSpPr>
            <a:spLocks noChangeShapeType="1"/>
          </p:cNvSpPr>
          <p:nvPr/>
        </p:nvSpPr>
        <p:spPr bwMode="auto">
          <a:xfrm flipV="1">
            <a:off x="23907870" y="18669000"/>
            <a:ext cx="1466730" cy="226722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71" name="Line 136"/>
          <p:cNvSpPr>
            <a:spLocks noChangeShapeType="1"/>
          </p:cNvSpPr>
          <p:nvPr/>
        </p:nvSpPr>
        <p:spPr bwMode="auto">
          <a:xfrm>
            <a:off x="27699459" y="19138882"/>
            <a:ext cx="1180341" cy="1358918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72" name="Line 139"/>
          <p:cNvSpPr>
            <a:spLocks noChangeShapeType="1"/>
          </p:cNvSpPr>
          <p:nvPr/>
        </p:nvSpPr>
        <p:spPr bwMode="auto">
          <a:xfrm flipV="1">
            <a:off x="27699459" y="21259799"/>
            <a:ext cx="1180341" cy="1588712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sp>
        <p:nvSpPr>
          <p:cNvPr id="1873" name="Line 190"/>
          <p:cNvSpPr>
            <a:spLocks noChangeShapeType="1"/>
          </p:cNvSpPr>
          <p:nvPr/>
        </p:nvSpPr>
        <p:spPr bwMode="auto">
          <a:xfrm>
            <a:off x="23907870" y="20936219"/>
            <a:ext cx="1466730" cy="2380981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</p:spPr>
        <p:txBody>
          <a:bodyPr lIns="109728" tIns="54864" rIns="109728" bIns="54864"/>
          <a:lstStyle/>
          <a:p>
            <a:endParaRPr lang="en-US"/>
          </a:p>
        </p:txBody>
      </p:sp>
      <p:grpSp>
        <p:nvGrpSpPr>
          <p:cNvPr id="1874" name="Group 1071"/>
          <p:cNvGrpSpPr>
            <a:grpSpLocks/>
          </p:cNvGrpSpPr>
          <p:nvPr/>
        </p:nvGrpSpPr>
        <p:grpSpPr bwMode="auto">
          <a:xfrm>
            <a:off x="25441390" y="17612976"/>
            <a:ext cx="2292179" cy="1848001"/>
            <a:chOff x="5267325" y="8915400"/>
            <a:chExt cx="2597150" cy="2133600"/>
          </a:xfrm>
        </p:grpSpPr>
        <p:sp>
          <p:nvSpPr>
            <p:cNvPr id="1942" name="Line 193"/>
            <p:cNvSpPr>
              <a:spLocks noChangeShapeType="1"/>
            </p:cNvSpPr>
            <p:nvPr/>
          </p:nvSpPr>
          <p:spPr bwMode="auto">
            <a:xfrm>
              <a:off x="6370637" y="10294938"/>
              <a:ext cx="1493838" cy="3175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3" name="Line 194"/>
            <p:cNvSpPr>
              <a:spLocks noChangeShapeType="1"/>
            </p:cNvSpPr>
            <p:nvPr/>
          </p:nvSpPr>
          <p:spPr bwMode="auto">
            <a:xfrm flipH="1">
              <a:off x="5602287" y="10294938"/>
              <a:ext cx="768350" cy="754062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4" name="Line 195"/>
            <p:cNvSpPr>
              <a:spLocks noChangeShapeType="1"/>
            </p:cNvSpPr>
            <p:nvPr/>
          </p:nvSpPr>
          <p:spPr bwMode="auto">
            <a:xfrm flipH="1" flipV="1">
              <a:off x="6356350" y="8915400"/>
              <a:ext cx="14287" cy="1379538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5" name="Text Box 198"/>
            <p:cNvSpPr txBox="1">
              <a:spLocks noChangeArrowheads="1"/>
            </p:cNvSpPr>
            <p:nvPr/>
          </p:nvSpPr>
          <p:spPr bwMode="auto">
            <a:xfrm>
              <a:off x="5267325" y="9677400"/>
              <a:ext cx="501650" cy="533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946" name="Freeform 203"/>
            <p:cNvSpPr>
              <a:spLocks/>
            </p:cNvSpPr>
            <p:nvPr/>
          </p:nvSpPr>
          <p:spPr bwMode="auto">
            <a:xfrm>
              <a:off x="5853112" y="9372600"/>
              <a:ext cx="1676400" cy="1447800"/>
            </a:xfrm>
            <a:custGeom>
              <a:avLst/>
              <a:gdLst>
                <a:gd name="T0" fmla="*/ 2147483647 w 960"/>
                <a:gd name="T1" fmla="*/ 0 h 912"/>
                <a:gd name="T2" fmla="*/ 0 w 960"/>
                <a:gd name="T3" fmla="*/ 2147483647 h 912"/>
                <a:gd name="T4" fmla="*/ 2147483647 w 960"/>
                <a:gd name="T5" fmla="*/ 2147483647 h 912"/>
                <a:gd name="T6" fmla="*/ 2147483647 w 960"/>
                <a:gd name="T7" fmla="*/ 0 h 9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0"/>
                <a:gd name="T13" fmla="*/ 0 h 912"/>
                <a:gd name="T14" fmla="*/ 960 w 960"/>
                <a:gd name="T15" fmla="*/ 912 h 9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0" h="912">
                  <a:moveTo>
                    <a:pt x="288" y="0"/>
                  </a:moveTo>
                  <a:lnTo>
                    <a:pt x="0" y="912"/>
                  </a:lnTo>
                  <a:lnTo>
                    <a:pt x="960" y="576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75" name="Group 1080"/>
          <p:cNvGrpSpPr>
            <a:grpSpLocks/>
          </p:cNvGrpSpPr>
          <p:nvPr/>
        </p:nvGrpSpPr>
        <p:grpSpPr bwMode="auto">
          <a:xfrm>
            <a:off x="25441390" y="21877594"/>
            <a:ext cx="2292179" cy="1773408"/>
            <a:chOff x="5267325" y="8915400"/>
            <a:chExt cx="2597150" cy="2133600"/>
          </a:xfrm>
        </p:grpSpPr>
        <p:sp>
          <p:nvSpPr>
            <p:cNvPr id="1937" name="Line 193"/>
            <p:cNvSpPr>
              <a:spLocks noChangeShapeType="1"/>
            </p:cNvSpPr>
            <p:nvPr/>
          </p:nvSpPr>
          <p:spPr bwMode="auto">
            <a:xfrm>
              <a:off x="6370637" y="10294938"/>
              <a:ext cx="1493838" cy="3175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8" name="Line 194"/>
            <p:cNvSpPr>
              <a:spLocks noChangeShapeType="1"/>
            </p:cNvSpPr>
            <p:nvPr/>
          </p:nvSpPr>
          <p:spPr bwMode="auto">
            <a:xfrm flipH="1">
              <a:off x="5602287" y="10294938"/>
              <a:ext cx="768350" cy="754062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9" name="Line 195"/>
            <p:cNvSpPr>
              <a:spLocks noChangeShapeType="1"/>
            </p:cNvSpPr>
            <p:nvPr/>
          </p:nvSpPr>
          <p:spPr bwMode="auto">
            <a:xfrm flipH="1" flipV="1">
              <a:off x="6356350" y="8915400"/>
              <a:ext cx="14287" cy="1379538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0" name="Text Box 198"/>
            <p:cNvSpPr txBox="1">
              <a:spLocks noChangeArrowheads="1"/>
            </p:cNvSpPr>
            <p:nvPr/>
          </p:nvSpPr>
          <p:spPr bwMode="auto">
            <a:xfrm>
              <a:off x="5267325" y="9677401"/>
              <a:ext cx="501650" cy="555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941" name="Freeform 203"/>
            <p:cNvSpPr>
              <a:spLocks/>
            </p:cNvSpPr>
            <p:nvPr/>
          </p:nvSpPr>
          <p:spPr bwMode="auto">
            <a:xfrm>
              <a:off x="5853112" y="9372600"/>
              <a:ext cx="1676400" cy="1447800"/>
            </a:xfrm>
            <a:custGeom>
              <a:avLst/>
              <a:gdLst>
                <a:gd name="T0" fmla="*/ 2147483647 w 960"/>
                <a:gd name="T1" fmla="*/ 0 h 912"/>
                <a:gd name="T2" fmla="*/ 0 w 960"/>
                <a:gd name="T3" fmla="*/ 2147483647 h 912"/>
                <a:gd name="T4" fmla="*/ 2147483647 w 960"/>
                <a:gd name="T5" fmla="*/ 2147483647 h 912"/>
                <a:gd name="T6" fmla="*/ 2147483647 w 960"/>
                <a:gd name="T7" fmla="*/ 0 h 9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0"/>
                <a:gd name="T13" fmla="*/ 0 h 912"/>
                <a:gd name="T14" fmla="*/ 960 w 960"/>
                <a:gd name="T15" fmla="*/ 912 h 9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0" h="912">
                  <a:moveTo>
                    <a:pt x="288" y="0"/>
                  </a:moveTo>
                  <a:lnTo>
                    <a:pt x="0" y="912"/>
                  </a:lnTo>
                  <a:lnTo>
                    <a:pt x="960" y="576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876" name="Object 110"/>
          <p:cNvGraphicFramePr>
            <a:graphicFrameLocks noChangeAspect="1"/>
          </p:cNvGraphicFramePr>
          <p:nvPr/>
        </p:nvGraphicFramePr>
        <p:xfrm>
          <a:off x="28759676" y="18231595"/>
          <a:ext cx="2253724" cy="5524122"/>
        </p:xfrm>
        <a:graphic>
          <a:graphicData uri="http://schemas.openxmlformats.org/presentationml/2006/ole">
            <p:oleObj spid="_x0000_s450281" name="Equation" r:id="rId17" imgW="609480" imgH="1193760" progId="Equation.3">
              <p:embed/>
            </p:oleObj>
          </a:graphicData>
        </a:graphic>
      </p:graphicFrame>
      <p:sp>
        <p:nvSpPr>
          <p:cNvPr id="1877" name="Text Box 231"/>
          <p:cNvSpPr txBox="1">
            <a:spLocks noChangeArrowheads="1"/>
          </p:cNvSpPr>
          <p:nvPr/>
        </p:nvSpPr>
        <p:spPr bwMode="auto">
          <a:xfrm>
            <a:off x="27580278" y="23742539"/>
            <a:ext cx="5566722" cy="140346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09728" tIns="54864" rIns="109728" bIns="54864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990000"/>
                </a:solidFill>
              </a:rPr>
              <a:t>Contextual </a:t>
            </a:r>
          </a:p>
          <a:p>
            <a:pPr algn="ctr"/>
            <a:r>
              <a:rPr lang="en-US" sz="2800" b="1" dirty="0" smtClean="0">
                <a:solidFill>
                  <a:srgbClr val="990000"/>
                </a:solidFill>
              </a:rPr>
              <a:t>Multinomial</a:t>
            </a:r>
            <a:endParaRPr lang="en-US" sz="2800" b="1" dirty="0">
              <a:solidFill>
                <a:srgbClr val="990000"/>
              </a:solidFill>
            </a:endParaRPr>
          </a:p>
          <a:p>
            <a:pPr algn="ctr"/>
            <a:endParaRPr lang="en-US" sz="2800" b="1" dirty="0">
              <a:solidFill>
                <a:srgbClr val="990000"/>
              </a:solidFill>
            </a:endParaRPr>
          </a:p>
        </p:txBody>
      </p:sp>
      <p:sp>
        <p:nvSpPr>
          <p:cNvPr id="1878" name="Freeform 1877"/>
          <p:cNvSpPr/>
          <p:nvPr/>
        </p:nvSpPr>
        <p:spPr>
          <a:xfrm rot="20259629">
            <a:off x="26585092" y="22701421"/>
            <a:ext cx="555804" cy="392221"/>
          </a:xfrm>
          <a:custGeom>
            <a:avLst/>
            <a:gdLst>
              <a:gd name="connsiteX0" fmla="*/ 0 w 609600"/>
              <a:gd name="connsiteY0" fmla="*/ 165104 h 457200"/>
              <a:gd name="connsiteX1" fmla="*/ 48358 w 609600"/>
              <a:gd name="connsiteY1" fmla="*/ 48358 h 457200"/>
              <a:gd name="connsiteX2" fmla="*/ 165104 w 609600"/>
              <a:gd name="connsiteY2" fmla="*/ 0 h 457200"/>
              <a:gd name="connsiteX3" fmla="*/ 444496 w 609600"/>
              <a:gd name="connsiteY3" fmla="*/ 0 h 457200"/>
              <a:gd name="connsiteX4" fmla="*/ 561242 w 609600"/>
              <a:gd name="connsiteY4" fmla="*/ 48358 h 457200"/>
              <a:gd name="connsiteX5" fmla="*/ 609600 w 609600"/>
              <a:gd name="connsiteY5" fmla="*/ 165104 h 457200"/>
              <a:gd name="connsiteX6" fmla="*/ 609600 w 609600"/>
              <a:gd name="connsiteY6" fmla="*/ 292096 h 457200"/>
              <a:gd name="connsiteX7" fmla="*/ 561242 w 609600"/>
              <a:gd name="connsiteY7" fmla="*/ 408842 h 457200"/>
              <a:gd name="connsiteX8" fmla="*/ 444496 w 609600"/>
              <a:gd name="connsiteY8" fmla="*/ 457200 h 457200"/>
              <a:gd name="connsiteX9" fmla="*/ 165104 w 609600"/>
              <a:gd name="connsiteY9" fmla="*/ 457200 h 457200"/>
              <a:gd name="connsiteX10" fmla="*/ 48358 w 609600"/>
              <a:gd name="connsiteY10" fmla="*/ 408842 h 457200"/>
              <a:gd name="connsiteX11" fmla="*/ 0 w 609600"/>
              <a:gd name="connsiteY11" fmla="*/ 292096 h 457200"/>
              <a:gd name="connsiteX12" fmla="*/ 0 w 609600"/>
              <a:gd name="connsiteY12" fmla="*/ 165104 h 457200"/>
              <a:gd name="connsiteX0" fmla="*/ 0 w 609600"/>
              <a:gd name="connsiteY0" fmla="*/ 167485 h 459581"/>
              <a:gd name="connsiteX1" fmla="*/ 48358 w 609600"/>
              <a:gd name="connsiteY1" fmla="*/ 50739 h 459581"/>
              <a:gd name="connsiteX2" fmla="*/ 165104 w 609600"/>
              <a:gd name="connsiteY2" fmla="*/ 2381 h 459581"/>
              <a:gd name="connsiteX3" fmla="*/ 302419 w 609600"/>
              <a:gd name="connsiteY3" fmla="*/ 0 h 459581"/>
              <a:gd name="connsiteX4" fmla="*/ 444496 w 609600"/>
              <a:gd name="connsiteY4" fmla="*/ 2381 h 459581"/>
              <a:gd name="connsiteX5" fmla="*/ 561242 w 609600"/>
              <a:gd name="connsiteY5" fmla="*/ 50739 h 459581"/>
              <a:gd name="connsiteX6" fmla="*/ 609600 w 609600"/>
              <a:gd name="connsiteY6" fmla="*/ 167485 h 459581"/>
              <a:gd name="connsiteX7" fmla="*/ 609600 w 609600"/>
              <a:gd name="connsiteY7" fmla="*/ 294477 h 459581"/>
              <a:gd name="connsiteX8" fmla="*/ 561242 w 609600"/>
              <a:gd name="connsiteY8" fmla="*/ 411223 h 459581"/>
              <a:gd name="connsiteX9" fmla="*/ 444496 w 609600"/>
              <a:gd name="connsiteY9" fmla="*/ 459581 h 459581"/>
              <a:gd name="connsiteX10" fmla="*/ 165104 w 609600"/>
              <a:gd name="connsiteY10" fmla="*/ 459581 h 459581"/>
              <a:gd name="connsiteX11" fmla="*/ 48358 w 609600"/>
              <a:gd name="connsiteY11" fmla="*/ 411223 h 459581"/>
              <a:gd name="connsiteX12" fmla="*/ 0 w 609600"/>
              <a:gd name="connsiteY12" fmla="*/ 294477 h 459581"/>
              <a:gd name="connsiteX13" fmla="*/ 0 w 609600"/>
              <a:gd name="connsiteY13" fmla="*/ 167485 h 459581"/>
              <a:gd name="connsiteX0" fmla="*/ 2045 w 611645"/>
              <a:gd name="connsiteY0" fmla="*/ 167485 h 459581"/>
              <a:gd name="connsiteX1" fmla="*/ 50403 w 611645"/>
              <a:gd name="connsiteY1" fmla="*/ 50739 h 459581"/>
              <a:gd name="connsiteX2" fmla="*/ 304464 w 611645"/>
              <a:gd name="connsiteY2" fmla="*/ 0 h 459581"/>
              <a:gd name="connsiteX3" fmla="*/ 446541 w 611645"/>
              <a:gd name="connsiteY3" fmla="*/ 2381 h 459581"/>
              <a:gd name="connsiteX4" fmla="*/ 563287 w 611645"/>
              <a:gd name="connsiteY4" fmla="*/ 50739 h 459581"/>
              <a:gd name="connsiteX5" fmla="*/ 611645 w 611645"/>
              <a:gd name="connsiteY5" fmla="*/ 167485 h 459581"/>
              <a:gd name="connsiteX6" fmla="*/ 611645 w 611645"/>
              <a:gd name="connsiteY6" fmla="*/ 294477 h 459581"/>
              <a:gd name="connsiteX7" fmla="*/ 563287 w 611645"/>
              <a:gd name="connsiteY7" fmla="*/ 411223 h 459581"/>
              <a:gd name="connsiteX8" fmla="*/ 446541 w 611645"/>
              <a:gd name="connsiteY8" fmla="*/ 459581 h 459581"/>
              <a:gd name="connsiteX9" fmla="*/ 167149 w 611645"/>
              <a:gd name="connsiteY9" fmla="*/ 459581 h 459581"/>
              <a:gd name="connsiteX10" fmla="*/ 50403 w 611645"/>
              <a:gd name="connsiteY10" fmla="*/ 411223 h 459581"/>
              <a:gd name="connsiteX11" fmla="*/ 2045 w 611645"/>
              <a:gd name="connsiteY11" fmla="*/ 294477 h 459581"/>
              <a:gd name="connsiteX12" fmla="*/ 2045 w 611645"/>
              <a:gd name="connsiteY12" fmla="*/ 167485 h 459581"/>
              <a:gd name="connsiteX0" fmla="*/ 2045 w 611645"/>
              <a:gd name="connsiteY0" fmla="*/ 167485 h 459581"/>
              <a:gd name="connsiteX1" fmla="*/ 50403 w 611645"/>
              <a:gd name="connsiteY1" fmla="*/ 50739 h 459581"/>
              <a:gd name="connsiteX2" fmla="*/ 304464 w 611645"/>
              <a:gd name="connsiteY2" fmla="*/ 0 h 459581"/>
              <a:gd name="connsiteX3" fmla="*/ 563287 w 611645"/>
              <a:gd name="connsiteY3" fmla="*/ 50739 h 459581"/>
              <a:gd name="connsiteX4" fmla="*/ 611645 w 611645"/>
              <a:gd name="connsiteY4" fmla="*/ 167485 h 459581"/>
              <a:gd name="connsiteX5" fmla="*/ 611645 w 611645"/>
              <a:gd name="connsiteY5" fmla="*/ 294477 h 459581"/>
              <a:gd name="connsiteX6" fmla="*/ 563287 w 611645"/>
              <a:gd name="connsiteY6" fmla="*/ 411223 h 459581"/>
              <a:gd name="connsiteX7" fmla="*/ 446541 w 611645"/>
              <a:gd name="connsiteY7" fmla="*/ 459581 h 459581"/>
              <a:gd name="connsiteX8" fmla="*/ 167149 w 611645"/>
              <a:gd name="connsiteY8" fmla="*/ 459581 h 459581"/>
              <a:gd name="connsiteX9" fmla="*/ 50403 w 611645"/>
              <a:gd name="connsiteY9" fmla="*/ 411223 h 459581"/>
              <a:gd name="connsiteX10" fmla="*/ 2045 w 611645"/>
              <a:gd name="connsiteY10" fmla="*/ 294477 h 459581"/>
              <a:gd name="connsiteX11" fmla="*/ 2045 w 611645"/>
              <a:gd name="connsiteY11" fmla="*/ 167485 h 459581"/>
              <a:gd name="connsiteX0" fmla="*/ 2045 w 611645"/>
              <a:gd name="connsiteY0" fmla="*/ 167485 h 459906"/>
              <a:gd name="connsiteX1" fmla="*/ 50403 w 611645"/>
              <a:gd name="connsiteY1" fmla="*/ 50739 h 459906"/>
              <a:gd name="connsiteX2" fmla="*/ 304464 w 611645"/>
              <a:gd name="connsiteY2" fmla="*/ 0 h 459906"/>
              <a:gd name="connsiteX3" fmla="*/ 563287 w 611645"/>
              <a:gd name="connsiteY3" fmla="*/ 50739 h 459906"/>
              <a:gd name="connsiteX4" fmla="*/ 611645 w 611645"/>
              <a:gd name="connsiteY4" fmla="*/ 167485 h 459906"/>
              <a:gd name="connsiteX5" fmla="*/ 611645 w 611645"/>
              <a:gd name="connsiteY5" fmla="*/ 294477 h 459906"/>
              <a:gd name="connsiteX6" fmla="*/ 563287 w 611645"/>
              <a:gd name="connsiteY6" fmla="*/ 411223 h 459906"/>
              <a:gd name="connsiteX7" fmla="*/ 446541 w 611645"/>
              <a:gd name="connsiteY7" fmla="*/ 459581 h 459906"/>
              <a:gd name="connsiteX8" fmla="*/ 167149 w 611645"/>
              <a:gd name="connsiteY8" fmla="*/ 459581 h 459906"/>
              <a:gd name="connsiteX9" fmla="*/ 50403 w 611645"/>
              <a:gd name="connsiteY9" fmla="*/ 411223 h 459906"/>
              <a:gd name="connsiteX10" fmla="*/ 2045 w 611645"/>
              <a:gd name="connsiteY10" fmla="*/ 167485 h 459906"/>
              <a:gd name="connsiteX0" fmla="*/ 2045 w 611645"/>
              <a:gd name="connsiteY0" fmla="*/ 167485 h 459906"/>
              <a:gd name="connsiteX1" fmla="*/ 50403 w 611645"/>
              <a:gd name="connsiteY1" fmla="*/ 50739 h 459906"/>
              <a:gd name="connsiteX2" fmla="*/ 304464 w 611645"/>
              <a:gd name="connsiteY2" fmla="*/ 0 h 459906"/>
              <a:gd name="connsiteX3" fmla="*/ 563287 w 611645"/>
              <a:gd name="connsiteY3" fmla="*/ 50739 h 459906"/>
              <a:gd name="connsiteX4" fmla="*/ 611645 w 611645"/>
              <a:gd name="connsiteY4" fmla="*/ 167485 h 459906"/>
              <a:gd name="connsiteX5" fmla="*/ 563287 w 611645"/>
              <a:gd name="connsiteY5" fmla="*/ 411223 h 459906"/>
              <a:gd name="connsiteX6" fmla="*/ 446541 w 611645"/>
              <a:gd name="connsiteY6" fmla="*/ 459581 h 459906"/>
              <a:gd name="connsiteX7" fmla="*/ 167149 w 611645"/>
              <a:gd name="connsiteY7" fmla="*/ 459581 h 459906"/>
              <a:gd name="connsiteX8" fmla="*/ 50403 w 611645"/>
              <a:gd name="connsiteY8" fmla="*/ 411223 h 459906"/>
              <a:gd name="connsiteX9" fmla="*/ 2045 w 611645"/>
              <a:gd name="connsiteY9" fmla="*/ 167485 h 459906"/>
              <a:gd name="connsiteX0" fmla="*/ 192545 w 573545"/>
              <a:gd name="connsiteY0" fmla="*/ 167485 h 459906"/>
              <a:gd name="connsiteX1" fmla="*/ 12303 w 573545"/>
              <a:gd name="connsiteY1" fmla="*/ 50739 h 459906"/>
              <a:gd name="connsiteX2" fmla="*/ 266364 w 573545"/>
              <a:gd name="connsiteY2" fmla="*/ 0 h 459906"/>
              <a:gd name="connsiteX3" fmla="*/ 525187 w 573545"/>
              <a:gd name="connsiteY3" fmla="*/ 50739 h 459906"/>
              <a:gd name="connsiteX4" fmla="*/ 573545 w 573545"/>
              <a:gd name="connsiteY4" fmla="*/ 167485 h 459906"/>
              <a:gd name="connsiteX5" fmla="*/ 525187 w 573545"/>
              <a:gd name="connsiteY5" fmla="*/ 411223 h 459906"/>
              <a:gd name="connsiteX6" fmla="*/ 408441 w 573545"/>
              <a:gd name="connsiteY6" fmla="*/ 459581 h 459906"/>
              <a:gd name="connsiteX7" fmla="*/ 129049 w 573545"/>
              <a:gd name="connsiteY7" fmla="*/ 459581 h 459906"/>
              <a:gd name="connsiteX8" fmla="*/ 12303 w 573545"/>
              <a:gd name="connsiteY8" fmla="*/ 411223 h 459906"/>
              <a:gd name="connsiteX9" fmla="*/ 192545 w 573545"/>
              <a:gd name="connsiteY9" fmla="*/ 167485 h 459906"/>
              <a:gd name="connsiteX0" fmla="*/ 129045 w 586245"/>
              <a:gd name="connsiteY0" fmla="*/ 167485 h 459906"/>
              <a:gd name="connsiteX1" fmla="*/ 25003 w 586245"/>
              <a:gd name="connsiteY1" fmla="*/ 50739 h 459906"/>
              <a:gd name="connsiteX2" fmla="*/ 279064 w 586245"/>
              <a:gd name="connsiteY2" fmla="*/ 0 h 459906"/>
              <a:gd name="connsiteX3" fmla="*/ 537887 w 586245"/>
              <a:gd name="connsiteY3" fmla="*/ 50739 h 459906"/>
              <a:gd name="connsiteX4" fmla="*/ 586245 w 586245"/>
              <a:gd name="connsiteY4" fmla="*/ 167485 h 459906"/>
              <a:gd name="connsiteX5" fmla="*/ 537887 w 586245"/>
              <a:gd name="connsiteY5" fmla="*/ 411223 h 459906"/>
              <a:gd name="connsiteX6" fmla="*/ 421141 w 586245"/>
              <a:gd name="connsiteY6" fmla="*/ 459581 h 459906"/>
              <a:gd name="connsiteX7" fmla="*/ 141749 w 586245"/>
              <a:gd name="connsiteY7" fmla="*/ 459581 h 459906"/>
              <a:gd name="connsiteX8" fmla="*/ 25003 w 586245"/>
              <a:gd name="connsiteY8" fmla="*/ 411223 h 459906"/>
              <a:gd name="connsiteX9" fmla="*/ 129045 w 586245"/>
              <a:gd name="connsiteY9" fmla="*/ 167485 h 459906"/>
              <a:gd name="connsiteX0" fmla="*/ 106159 w 563359"/>
              <a:gd name="connsiteY0" fmla="*/ 167485 h 459906"/>
              <a:gd name="connsiteX1" fmla="*/ 154517 w 563359"/>
              <a:gd name="connsiteY1" fmla="*/ 50739 h 459906"/>
              <a:gd name="connsiteX2" fmla="*/ 256178 w 563359"/>
              <a:gd name="connsiteY2" fmla="*/ 0 h 459906"/>
              <a:gd name="connsiteX3" fmla="*/ 515001 w 563359"/>
              <a:gd name="connsiteY3" fmla="*/ 50739 h 459906"/>
              <a:gd name="connsiteX4" fmla="*/ 563359 w 563359"/>
              <a:gd name="connsiteY4" fmla="*/ 167485 h 459906"/>
              <a:gd name="connsiteX5" fmla="*/ 515001 w 563359"/>
              <a:gd name="connsiteY5" fmla="*/ 411223 h 459906"/>
              <a:gd name="connsiteX6" fmla="*/ 398255 w 563359"/>
              <a:gd name="connsiteY6" fmla="*/ 459581 h 459906"/>
              <a:gd name="connsiteX7" fmla="*/ 118863 w 563359"/>
              <a:gd name="connsiteY7" fmla="*/ 459581 h 459906"/>
              <a:gd name="connsiteX8" fmla="*/ 2117 w 563359"/>
              <a:gd name="connsiteY8" fmla="*/ 411223 h 459906"/>
              <a:gd name="connsiteX9" fmla="*/ 106159 w 563359"/>
              <a:gd name="connsiteY9" fmla="*/ 167485 h 459906"/>
              <a:gd name="connsiteX0" fmla="*/ 106159 w 563359"/>
              <a:gd name="connsiteY0" fmla="*/ 167485 h 459906"/>
              <a:gd name="connsiteX1" fmla="*/ 154517 w 563359"/>
              <a:gd name="connsiteY1" fmla="*/ 50739 h 459906"/>
              <a:gd name="connsiteX2" fmla="*/ 256178 w 563359"/>
              <a:gd name="connsiteY2" fmla="*/ 0 h 459906"/>
              <a:gd name="connsiteX3" fmla="*/ 515001 w 563359"/>
              <a:gd name="connsiteY3" fmla="*/ 50739 h 459906"/>
              <a:gd name="connsiteX4" fmla="*/ 563359 w 563359"/>
              <a:gd name="connsiteY4" fmla="*/ 167485 h 459906"/>
              <a:gd name="connsiteX5" fmla="*/ 515001 w 563359"/>
              <a:gd name="connsiteY5" fmla="*/ 411223 h 459906"/>
              <a:gd name="connsiteX6" fmla="*/ 398255 w 563359"/>
              <a:gd name="connsiteY6" fmla="*/ 459581 h 459906"/>
              <a:gd name="connsiteX7" fmla="*/ 118863 w 563359"/>
              <a:gd name="connsiteY7" fmla="*/ 459581 h 459906"/>
              <a:gd name="connsiteX8" fmla="*/ 2117 w 563359"/>
              <a:gd name="connsiteY8" fmla="*/ 411223 h 459906"/>
              <a:gd name="connsiteX9" fmla="*/ 106159 w 563359"/>
              <a:gd name="connsiteY9" fmla="*/ 167485 h 459906"/>
              <a:gd name="connsiteX0" fmla="*/ 83139 w 567964"/>
              <a:gd name="connsiteY0" fmla="*/ 167485 h 459906"/>
              <a:gd name="connsiteX1" fmla="*/ 159122 w 567964"/>
              <a:gd name="connsiteY1" fmla="*/ 50739 h 459906"/>
              <a:gd name="connsiteX2" fmla="*/ 260783 w 567964"/>
              <a:gd name="connsiteY2" fmla="*/ 0 h 459906"/>
              <a:gd name="connsiteX3" fmla="*/ 519606 w 567964"/>
              <a:gd name="connsiteY3" fmla="*/ 50739 h 459906"/>
              <a:gd name="connsiteX4" fmla="*/ 567964 w 567964"/>
              <a:gd name="connsiteY4" fmla="*/ 167485 h 459906"/>
              <a:gd name="connsiteX5" fmla="*/ 519606 w 567964"/>
              <a:gd name="connsiteY5" fmla="*/ 411223 h 459906"/>
              <a:gd name="connsiteX6" fmla="*/ 402860 w 567964"/>
              <a:gd name="connsiteY6" fmla="*/ 459581 h 459906"/>
              <a:gd name="connsiteX7" fmla="*/ 123468 w 567964"/>
              <a:gd name="connsiteY7" fmla="*/ 459581 h 459906"/>
              <a:gd name="connsiteX8" fmla="*/ 6722 w 567964"/>
              <a:gd name="connsiteY8" fmla="*/ 411223 h 459906"/>
              <a:gd name="connsiteX9" fmla="*/ 83139 w 567964"/>
              <a:gd name="connsiteY9" fmla="*/ 167485 h 459906"/>
              <a:gd name="connsiteX0" fmla="*/ 83139 w 550569"/>
              <a:gd name="connsiteY0" fmla="*/ 167485 h 459906"/>
              <a:gd name="connsiteX1" fmla="*/ 159122 w 550569"/>
              <a:gd name="connsiteY1" fmla="*/ 50739 h 459906"/>
              <a:gd name="connsiteX2" fmla="*/ 260783 w 550569"/>
              <a:gd name="connsiteY2" fmla="*/ 0 h 459906"/>
              <a:gd name="connsiteX3" fmla="*/ 519606 w 550569"/>
              <a:gd name="connsiteY3" fmla="*/ 50739 h 459906"/>
              <a:gd name="connsiteX4" fmla="*/ 429840 w 550569"/>
              <a:gd name="connsiteY4" fmla="*/ 167485 h 459906"/>
              <a:gd name="connsiteX5" fmla="*/ 519606 w 550569"/>
              <a:gd name="connsiteY5" fmla="*/ 411223 h 459906"/>
              <a:gd name="connsiteX6" fmla="*/ 402860 w 550569"/>
              <a:gd name="connsiteY6" fmla="*/ 459581 h 459906"/>
              <a:gd name="connsiteX7" fmla="*/ 123468 w 550569"/>
              <a:gd name="connsiteY7" fmla="*/ 459581 h 459906"/>
              <a:gd name="connsiteX8" fmla="*/ 6722 w 550569"/>
              <a:gd name="connsiteY8" fmla="*/ 411223 h 459906"/>
              <a:gd name="connsiteX9" fmla="*/ 83139 w 550569"/>
              <a:gd name="connsiteY9" fmla="*/ 167485 h 459906"/>
              <a:gd name="connsiteX0" fmla="*/ 83139 w 519606"/>
              <a:gd name="connsiteY0" fmla="*/ 167485 h 459906"/>
              <a:gd name="connsiteX1" fmla="*/ 159122 w 519606"/>
              <a:gd name="connsiteY1" fmla="*/ 50739 h 459906"/>
              <a:gd name="connsiteX2" fmla="*/ 260783 w 519606"/>
              <a:gd name="connsiteY2" fmla="*/ 0 h 459906"/>
              <a:gd name="connsiteX3" fmla="*/ 353857 w 519606"/>
              <a:gd name="connsiteY3" fmla="*/ 77743 h 459906"/>
              <a:gd name="connsiteX4" fmla="*/ 429840 w 519606"/>
              <a:gd name="connsiteY4" fmla="*/ 167485 h 459906"/>
              <a:gd name="connsiteX5" fmla="*/ 519606 w 519606"/>
              <a:gd name="connsiteY5" fmla="*/ 411223 h 459906"/>
              <a:gd name="connsiteX6" fmla="*/ 402860 w 519606"/>
              <a:gd name="connsiteY6" fmla="*/ 459581 h 459906"/>
              <a:gd name="connsiteX7" fmla="*/ 123468 w 519606"/>
              <a:gd name="connsiteY7" fmla="*/ 459581 h 459906"/>
              <a:gd name="connsiteX8" fmla="*/ 6722 w 519606"/>
              <a:gd name="connsiteY8" fmla="*/ 411223 h 459906"/>
              <a:gd name="connsiteX9" fmla="*/ 83139 w 519606"/>
              <a:gd name="connsiteY9" fmla="*/ 167485 h 459906"/>
              <a:gd name="connsiteX0" fmla="*/ 83139 w 519606"/>
              <a:gd name="connsiteY0" fmla="*/ 131703 h 424124"/>
              <a:gd name="connsiteX1" fmla="*/ 159122 w 519606"/>
              <a:gd name="connsiteY1" fmla="*/ 14957 h 424124"/>
              <a:gd name="connsiteX2" fmla="*/ 353857 w 519606"/>
              <a:gd name="connsiteY2" fmla="*/ 41961 h 424124"/>
              <a:gd name="connsiteX3" fmla="*/ 429840 w 519606"/>
              <a:gd name="connsiteY3" fmla="*/ 131703 h 424124"/>
              <a:gd name="connsiteX4" fmla="*/ 519606 w 519606"/>
              <a:gd name="connsiteY4" fmla="*/ 375441 h 424124"/>
              <a:gd name="connsiteX5" fmla="*/ 402860 w 519606"/>
              <a:gd name="connsiteY5" fmla="*/ 423799 h 424124"/>
              <a:gd name="connsiteX6" fmla="*/ 123468 w 519606"/>
              <a:gd name="connsiteY6" fmla="*/ 423799 h 424124"/>
              <a:gd name="connsiteX7" fmla="*/ 6722 w 519606"/>
              <a:gd name="connsiteY7" fmla="*/ 375441 h 424124"/>
              <a:gd name="connsiteX8" fmla="*/ 83139 w 519606"/>
              <a:gd name="connsiteY8" fmla="*/ 131703 h 424124"/>
              <a:gd name="connsiteX0" fmla="*/ 83139 w 519606"/>
              <a:gd name="connsiteY0" fmla="*/ 116746 h 409167"/>
              <a:gd name="connsiteX1" fmla="*/ 159122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83139 w 519606"/>
              <a:gd name="connsiteY0" fmla="*/ 116746 h 409167"/>
              <a:gd name="connsiteX1" fmla="*/ 186747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83139 w 519606"/>
              <a:gd name="connsiteY0" fmla="*/ 116746 h 409167"/>
              <a:gd name="connsiteX1" fmla="*/ 241997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106159 w 515001"/>
              <a:gd name="connsiteY0" fmla="*/ 148251 h 413343"/>
              <a:gd name="connsiteX1" fmla="*/ 237392 w 515001"/>
              <a:gd name="connsiteY1" fmla="*/ 4501 h 413343"/>
              <a:gd name="connsiteX2" fmla="*/ 425235 w 515001"/>
              <a:gd name="connsiteY2" fmla="*/ 121247 h 413343"/>
              <a:gd name="connsiteX3" fmla="*/ 515001 w 515001"/>
              <a:gd name="connsiteY3" fmla="*/ 364985 h 413343"/>
              <a:gd name="connsiteX4" fmla="*/ 398255 w 515001"/>
              <a:gd name="connsiteY4" fmla="*/ 413343 h 413343"/>
              <a:gd name="connsiteX5" fmla="*/ 118863 w 515001"/>
              <a:gd name="connsiteY5" fmla="*/ 413343 h 413343"/>
              <a:gd name="connsiteX6" fmla="*/ 2117 w 515001"/>
              <a:gd name="connsiteY6" fmla="*/ 364985 h 413343"/>
              <a:gd name="connsiteX7" fmla="*/ 106159 w 515001"/>
              <a:gd name="connsiteY7" fmla="*/ 148251 h 413343"/>
              <a:gd name="connsiteX0" fmla="*/ 106159 w 519498"/>
              <a:gd name="connsiteY0" fmla="*/ 148251 h 413343"/>
              <a:gd name="connsiteX1" fmla="*/ 237392 w 519498"/>
              <a:gd name="connsiteY1" fmla="*/ 4501 h 413343"/>
              <a:gd name="connsiteX2" fmla="*/ 425235 w 519498"/>
              <a:gd name="connsiteY2" fmla="*/ 121247 h 413343"/>
              <a:gd name="connsiteX3" fmla="*/ 515001 w 519498"/>
              <a:gd name="connsiteY3" fmla="*/ 364985 h 413343"/>
              <a:gd name="connsiteX4" fmla="*/ 398255 w 519498"/>
              <a:gd name="connsiteY4" fmla="*/ 413343 h 413343"/>
              <a:gd name="connsiteX5" fmla="*/ 118863 w 519498"/>
              <a:gd name="connsiteY5" fmla="*/ 413343 h 413343"/>
              <a:gd name="connsiteX6" fmla="*/ 2117 w 519498"/>
              <a:gd name="connsiteY6" fmla="*/ 364985 h 413343"/>
              <a:gd name="connsiteX7" fmla="*/ 106159 w 519498"/>
              <a:gd name="connsiteY7" fmla="*/ 148251 h 413343"/>
              <a:gd name="connsiteX0" fmla="*/ 106159 w 519498"/>
              <a:gd name="connsiteY0" fmla="*/ 143750 h 408842"/>
              <a:gd name="connsiteX1" fmla="*/ 237392 w 519498"/>
              <a:gd name="connsiteY1" fmla="*/ 0 h 408842"/>
              <a:gd name="connsiteX2" fmla="*/ 369985 w 519498"/>
              <a:gd name="connsiteY2" fmla="*/ 143750 h 408842"/>
              <a:gd name="connsiteX3" fmla="*/ 515001 w 519498"/>
              <a:gd name="connsiteY3" fmla="*/ 360484 h 408842"/>
              <a:gd name="connsiteX4" fmla="*/ 398255 w 519498"/>
              <a:gd name="connsiteY4" fmla="*/ 408842 h 408842"/>
              <a:gd name="connsiteX5" fmla="*/ 118863 w 519498"/>
              <a:gd name="connsiteY5" fmla="*/ 408842 h 408842"/>
              <a:gd name="connsiteX6" fmla="*/ 2117 w 519498"/>
              <a:gd name="connsiteY6" fmla="*/ 360484 h 408842"/>
              <a:gd name="connsiteX7" fmla="*/ 106159 w 519498"/>
              <a:gd name="connsiteY7" fmla="*/ 143750 h 408842"/>
              <a:gd name="connsiteX0" fmla="*/ 106159 w 535613"/>
              <a:gd name="connsiteY0" fmla="*/ 143750 h 408842"/>
              <a:gd name="connsiteX1" fmla="*/ 237392 w 535613"/>
              <a:gd name="connsiteY1" fmla="*/ 0 h 408842"/>
              <a:gd name="connsiteX2" fmla="*/ 369985 w 535613"/>
              <a:gd name="connsiteY2" fmla="*/ 143750 h 408842"/>
              <a:gd name="connsiteX3" fmla="*/ 515001 w 535613"/>
              <a:gd name="connsiteY3" fmla="*/ 360484 h 408842"/>
              <a:gd name="connsiteX4" fmla="*/ 398255 w 535613"/>
              <a:gd name="connsiteY4" fmla="*/ 408842 h 408842"/>
              <a:gd name="connsiteX5" fmla="*/ 118863 w 535613"/>
              <a:gd name="connsiteY5" fmla="*/ 408842 h 408842"/>
              <a:gd name="connsiteX6" fmla="*/ 2117 w 535613"/>
              <a:gd name="connsiteY6" fmla="*/ 360484 h 408842"/>
              <a:gd name="connsiteX7" fmla="*/ 106159 w 535613"/>
              <a:gd name="connsiteY7" fmla="*/ 143750 h 408842"/>
              <a:gd name="connsiteX0" fmla="*/ 106159 w 542519"/>
              <a:gd name="connsiteY0" fmla="*/ 143750 h 408842"/>
              <a:gd name="connsiteX1" fmla="*/ 237392 w 542519"/>
              <a:gd name="connsiteY1" fmla="*/ 0 h 408842"/>
              <a:gd name="connsiteX2" fmla="*/ 369985 w 542519"/>
              <a:gd name="connsiteY2" fmla="*/ 143750 h 408842"/>
              <a:gd name="connsiteX3" fmla="*/ 515001 w 542519"/>
              <a:gd name="connsiteY3" fmla="*/ 360484 h 408842"/>
              <a:gd name="connsiteX4" fmla="*/ 398255 w 542519"/>
              <a:gd name="connsiteY4" fmla="*/ 408842 h 408842"/>
              <a:gd name="connsiteX5" fmla="*/ 118863 w 542519"/>
              <a:gd name="connsiteY5" fmla="*/ 408842 h 408842"/>
              <a:gd name="connsiteX6" fmla="*/ 2117 w 542519"/>
              <a:gd name="connsiteY6" fmla="*/ 360484 h 408842"/>
              <a:gd name="connsiteX7" fmla="*/ 106159 w 542519"/>
              <a:gd name="connsiteY7" fmla="*/ 143750 h 408842"/>
              <a:gd name="connsiteX0" fmla="*/ 106159 w 542519"/>
              <a:gd name="connsiteY0" fmla="*/ 143750 h 412825"/>
              <a:gd name="connsiteX1" fmla="*/ 237392 w 542519"/>
              <a:gd name="connsiteY1" fmla="*/ 0 h 412825"/>
              <a:gd name="connsiteX2" fmla="*/ 369985 w 542519"/>
              <a:gd name="connsiteY2" fmla="*/ 143750 h 412825"/>
              <a:gd name="connsiteX3" fmla="*/ 515001 w 542519"/>
              <a:gd name="connsiteY3" fmla="*/ 360484 h 412825"/>
              <a:gd name="connsiteX4" fmla="*/ 398255 w 542519"/>
              <a:gd name="connsiteY4" fmla="*/ 408842 h 412825"/>
              <a:gd name="connsiteX5" fmla="*/ 118863 w 542519"/>
              <a:gd name="connsiteY5" fmla="*/ 408842 h 412825"/>
              <a:gd name="connsiteX6" fmla="*/ 2117 w 542519"/>
              <a:gd name="connsiteY6" fmla="*/ 360484 h 412825"/>
              <a:gd name="connsiteX7" fmla="*/ 106159 w 542519"/>
              <a:gd name="connsiteY7" fmla="*/ 143750 h 412825"/>
              <a:gd name="connsiteX0" fmla="*/ 106159 w 514894"/>
              <a:gd name="connsiteY0" fmla="*/ 143750 h 412825"/>
              <a:gd name="connsiteX1" fmla="*/ 237392 w 514894"/>
              <a:gd name="connsiteY1" fmla="*/ 0 h 412825"/>
              <a:gd name="connsiteX2" fmla="*/ 369985 w 514894"/>
              <a:gd name="connsiteY2" fmla="*/ 143750 h 412825"/>
              <a:gd name="connsiteX3" fmla="*/ 487376 w 514894"/>
              <a:gd name="connsiteY3" fmla="*/ 360484 h 412825"/>
              <a:gd name="connsiteX4" fmla="*/ 398255 w 514894"/>
              <a:gd name="connsiteY4" fmla="*/ 408842 h 412825"/>
              <a:gd name="connsiteX5" fmla="*/ 118863 w 514894"/>
              <a:gd name="connsiteY5" fmla="*/ 408842 h 412825"/>
              <a:gd name="connsiteX6" fmla="*/ 2117 w 514894"/>
              <a:gd name="connsiteY6" fmla="*/ 360484 h 412825"/>
              <a:gd name="connsiteX7" fmla="*/ 106159 w 514894"/>
              <a:gd name="connsiteY7" fmla="*/ 143750 h 412825"/>
              <a:gd name="connsiteX0" fmla="*/ 106159 w 514894"/>
              <a:gd name="connsiteY0" fmla="*/ 143750 h 439829"/>
              <a:gd name="connsiteX1" fmla="*/ 237392 w 514894"/>
              <a:gd name="connsiteY1" fmla="*/ 0 h 439829"/>
              <a:gd name="connsiteX2" fmla="*/ 369985 w 514894"/>
              <a:gd name="connsiteY2" fmla="*/ 143750 h 439829"/>
              <a:gd name="connsiteX3" fmla="*/ 487376 w 514894"/>
              <a:gd name="connsiteY3" fmla="*/ 387488 h 439829"/>
              <a:gd name="connsiteX4" fmla="*/ 398255 w 514894"/>
              <a:gd name="connsiteY4" fmla="*/ 408842 h 439829"/>
              <a:gd name="connsiteX5" fmla="*/ 118863 w 514894"/>
              <a:gd name="connsiteY5" fmla="*/ 408842 h 439829"/>
              <a:gd name="connsiteX6" fmla="*/ 2117 w 514894"/>
              <a:gd name="connsiteY6" fmla="*/ 360484 h 439829"/>
              <a:gd name="connsiteX7" fmla="*/ 106159 w 514894"/>
              <a:gd name="connsiteY7" fmla="*/ 143750 h 439829"/>
              <a:gd name="connsiteX0" fmla="*/ 106159 w 514894"/>
              <a:gd name="connsiteY0" fmla="*/ 143750 h 416201"/>
              <a:gd name="connsiteX1" fmla="*/ 237392 w 514894"/>
              <a:gd name="connsiteY1" fmla="*/ 0 h 416201"/>
              <a:gd name="connsiteX2" fmla="*/ 369985 w 514894"/>
              <a:gd name="connsiteY2" fmla="*/ 143750 h 416201"/>
              <a:gd name="connsiteX3" fmla="*/ 487376 w 514894"/>
              <a:gd name="connsiteY3" fmla="*/ 387488 h 416201"/>
              <a:gd name="connsiteX4" fmla="*/ 398255 w 514894"/>
              <a:gd name="connsiteY4" fmla="*/ 408842 h 416201"/>
              <a:gd name="connsiteX5" fmla="*/ 118863 w 514894"/>
              <a:gd name="connsiteY5" fmla="*/ 408842 h 416201"/>
              <a:gd name="connsiteX6" fmla="*/ 2117 w 514894"/>
              <a:gd name="connsiteY6" fmla="*/ 360484 h 416201"/>
              <a:gd name="connsiteX7" fmla="*/ 106159 w 514894"/>
              <a:gd name="connsiteY7" fmla="*/ 143750 h 416201"/>
              <a:gd name="connsiteX0" fmla="*/ 106159 w 514894"/>
              <a:gd name="connsiteY0" fmla="*/ 143750 h 411700"/>
              <a:gd name="connsiteX1" fmla="*/ 237392 w 514894"/>
              <a:gd name="connsiteY1" fmla="*/ 0 h 411700"/>
              <a:gd name="connsiteX2" fmla="*/ 369985 w 514894"/>
              <a:gd name="connsiteY2" fmla="*/ 143750 h 411700"/>
              <a:gd name="connsiteX3" fmla="*/ 487376 w 514894"/>
              <a:gd name="connsiteY3" fmla="*/ 387488 h 411700"/>
              <a:gd name="connsiteX4" fmla="*/ 398255 w 514894"/>
              <a:gd name="connsiteY4" fmla="*/ 408842 h 411700"/>
              <a:gd name="connsiteX5" fmla="*/ 118863 w 514894"/>
              <a:gd name="connsiteY5" fmla="*/ 408842 h 411700"/>
              <a:gd name="connsiteX6" fmla="*/ 2117 w 514894"/>
              <a:gd name="connsiteY6" fmla="*/ 360484 h 411700"/>
              <a:gd name="connsiteX7" fmla="*/ 106159 w 514894"/>
              <a:gd name="connsiteY7" fmla="*/ 143750 h 411700"/>
              <a:gd name="connsiteX0" fmla="*/ 106159 w 511441"/>
              <a:gd name="connsiteY0" fmla="*/ 143750 h 411700"/>
              <a:gd name="connsiteX1" fmla="*/ 237392 w 511441"/>
              <a:gd name="connsiteY1" fmla="*/ 0 h 411700"/>
              <a:gd name="connsiteX2" fmla="*/ 369985 w 511441"/>
              <a:gd name="connsiteY2" fmla="*/ 143750 h 411700"/>
              <a:gd name="connsiteX3" fmla="*/ 487376 w 511441"/>
              <a:gd name="connsiteY3" fmla="*/ 387488 h 411700"/>
              <a:gd name="connsiteX4" fmla="*/ 398255 w 511441"/>
              <a:gd name="connsiteY4" fmla="*/ 408842 h 411700"/>
              <a:gd name="connsiteX5" fmla="*/ 118863 w 511441"/>
              <a:gd name="connsiteY5" fmla="*/ 408842 h 411700"/>
              <a:gd name="connsiteX6" fmla="*/ 2117 w 511441"/>
              <a:gd name="connsiteY6" fmla="*/ 360484 h 411700"/>
              <a:gd name="connsiteX7" fmla="*/ 106159 w 511441"/>
              <a:gd name="connsiteY7" fmla="*/ 143750 h 411700"/>
              <a:gd name="connsiteX0" fmla="*/ 106159 w 511441"/>
              <a:gd name="connsiteY0" fmla="*/ 143750 h 411700"/>
              <a:gd name="connsiteX1" fmla="*/ 237392 w 511441"/>
              <a:gd name="connsiteY1" fmla="*/ 0 h 411700"/>
              <a:gd name="connsiteX2" fmla="*/ 397610 w 511441"/>
              <a:gd name="connsiteY2" fmla="*/ 143750 h 411700"/>
              <a:gd name="connsiteX3" fmla="*/ 487376 w 511441"/>
              <a:gd name="connsiteY3" fmla="*/ 387488 h 411700"/>
              <a:gd name="connsiteX4" fmla="*/ 398255 w 511441"/>
              <a:gd name="connsiteY4" fmla="*/ 408842 h 411700"/>
              <a:gd name="connsiteX5" fmla="*/ 118863 w 511441"/>
              <a:gd name="connsiteY5" fmla="*/ 408842 h 411700"/>
              <a:gd name="connsiteX6" fmla="*/ 2117 w 511441"/>
              <a:gd name="connsiteY6" fmla="*/ 360484 h 411700"/>
              <a:gd name="connsiteX7" fmla="*/ 106159 w 511441"/>
              <a:gd name="connsiteY7" fmla="*/ 143750 h 411700"/>
              <a:gd name="connsiteX0" fmla="*/ 106159 w 511441"/>
              <a:gd name="connsiteY0" fmla="*/ 116746 h 384696"/>
              <a:gd name="connsiteX1" fmla="*/ 265017 w 511441"/>
              <a:gd name="connsiteY1" fmla="*/ 0 h 384696"/>
              <a:gd name="connsiteX2" fmla="*/ 397610 w 511441"/>
              <a:gd name="connsiteY2" fmla="*/ 116746 h 384696"/>
              <a:gd name="connsiteX3" fmla="*/ 487376 w 511441"/>
              <a:gd name="connsiteY3" fmla="*/ 360484 h 384696"/>
              <a:gd name="connsiteX4" fmla="*/ 398255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16746 h 384696"/>
              <a:gd name="connsiteX0" fmla="*/ 106159 w 511441"/>
              <a:gd name="connsiteY0" fmla="*/ 148251 h 389197"/>
              <a:gd name="connsiteX1" fmla="*/ 265017 w 511441"/>
              <a:gd name="connsiteY1" fmla="*/ 4501 h 389197"/>
              <a:gd name="connsiteX2" fmla="*/ 397610 w 511441"/>
              <a:gd name="connsiteY2" fmla="*/ 121247 h 389197"/>
              <a:gd name="connsiteX3" fmla="*/ 487376 w 511441"/>
              <a:gd name="connsiteY3" fmla="*/ 364985 h 389197"/>
              <a:gd name="connsiteX4" fmla="*/ 398255 w 511441"/>
              <a:gd name="connsiteY4" fmla="*/ 386339 h 389197"/>
              <a:gd name="connsiteX5" fmla="*/ 118863 w 511441"/>
              <a:gd name="connsiteY5" fmla="*/ 386339 h 389197"/>
              <a:gd name="connsiteX6" fmla="*/ 2117 w 511441"/>
              <a:gd name="connsiteY6" fmla="*/ 337981 h 389197"/>
              <a:gd name="connsiteX7" fmla="*/ 106159 w 511441"/>
              <a:gd name="connsiteY7" fmla="*/ 148251 h 389197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98255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1441" h="384696">
                <a:moveTo>
                  <a:pt x="106159" y="143750"/>
                </a:moveTo>
                <a:cubicBezTo>
                  <a:pt x="149976" y="88170"/>
                  <a:pt x="216442" y="0"/>
                  <a:pt x="265017" y="0"/>
                </a:cubicBezTo>
                <a:cubicBezTo>
                  <a:pt x="313592" y="0"/>
                  <a:pt x="360550" y="83669"/>
                  <a:pt x="397610" y="143750"/>
                </a:cubicBezTo>
                <a:cubicBezTo>
                  <a:pt x="434670" y="203831"/>
                  <a:pt x="511441" y="310676"/>
                  <a:pt x="487376" y="360484"/>
                </a:cubicBezTo>
                <a:cubicBezTo>
                  <a:pt x="482887" y="384696"/>
                  <a:pt x="414418" y="381838"/>
                  <a:pt x="370630" y="381838"/>
                </a:cubicBezTo>
                <a:lnTo>
                  <a:pt x="118863" y="381838"/>
                </a:lnTo>
                <a:cubicBezTo>
                  <a:pt x="42846" y="381838"/>
                  <a:pt x="4234" y="373161"/>
                  <a:pt x="2117" y="333480"/>
                </a:cubicBezTo>
                <a:cubicBezTo>
                  <a:pt x="0" y="293799"/>
                  <a:pt x="62342" y="199330"/>
                  <a:pt x="106159" y="14375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728" tIns="54864" rIns="109728" bIns="54864" rtlCol="0" anchor="ctr"/>
          <a:lstStyle/>
          <a:p>
            <a:pPr algn="ctr"/>
            <a:endParaRPr lang="en-US"/>
          </a:p>
        </p:txBody>
      </p:sp>
      <p:sp>
        <p:nvSpPr>
          <p:cNvPr id="1879" name="Freeform 1878"/>
          <p:cNvSpPr/>
          <p:nvPr/>
        </p:nvSpPr>
        <p:spPr>
          <a:xfrm rot="20390435">
            <a:off x="26299431" y="22459665"/>
            <a:ext cx="393428" cy="218536"/>
          </a:xfrm>
          <a:custGeom>
            <a:avLst/>
            <a:gdLst>
              <a:gd name="connsiteX0" fmla="*/ 0 w 609600"/>
              <a:gd name="connsiteY0" fmla="*/ 165104 h 457200"/>
              <a:gd name="connsiteX1" fmla="*/ 48358 w 609600"/>
              <a:gd name="connsiteY1" fmla="*/ 48358 h 457200"/>
              <a:gd name="connsiteX2" fmla="*/ 165104 w 609600"/>
              <a:gd name="connsiteY2" fmla="*/ 0 h 457200"/>
              <a:gd name="connsiteX3" fmla="*/ 444496 w 609600"/>
              <a:gd name="connsiteY3" fmla="*/ 0 h 457200"/>
              <a:gd name="connsiteX4" fmla="*/ 561242 w 609600"/>
              <a:gd name="connsiteY4" fmla="*/ 48358 h 457200"/>
              <a:gd name="connsiteX5" fmla="*/ 609600 w 609600"/>
              <a:gd name="connsiteY5" fmla="*/ 165104 h 457200"/>
              <a:gd name="connsiteX6" fmla="*/ 609600 w 609600"/>
              <a:gd name="connsiteY6" fmla="*/ 292096 h 457200"/>
              <a:gd name="connsiteX7" fmla="*/ 561242 w 609600"/>
              <a:gd name="connsiteY7" fmla="*/ 408842 h 457200"/>
              <a:gd name="connsiteX8" fmla="*/ 444496 w 609600"/>
              <a:gd name="connsiteY8" fmla="*/ 457200 h 457200"/>
              <a:gd name="connsiteX9" fmla="*/ 165104 w 609600"/>
              <a:gd name="connsiteY9" fmla="*/ 457200 h 457200"/>
              <a:gd name="connsiteX10" fmla="*/ 48358 w 609600"/>
              <a:gd name="connsiteY10" fmla="*/ 408842 h 457200"/>
              <a:gd name="connsiteX11" fmla="*/ 0 w 609600"/>
              <a:gd name="connsiteY11" fmla="*/ 292096 h 457200"/>
              <a:gd name="connsiteX12" fmla="*/ 0 w 609600"/>
              <a:gd name="connsiteY12" fmla="*/ 165104 h 457200"/>
              <a:gd name="connsiteX0" fmla="*/ 0 w 609600"/>
              <a:gd name="connsiteY0" fmla="*/ 167485 h 459581"/>
              <a:gd name="connsiteX1" fmla="*/ 48358 w 609600"/>
              <a:gd name="connsiteY1" fmla="*/ 50739 h 459581"/>
              <a:gd name="connsiteX2" fmla="*/ 165104 w 609600"/>
              <a:gd name="connsiteY2" fmla="*/ 2381 h 459581"/>
              <a:gd name="connsiteX3" fmla="*/ 302419 w 609600"/>
              <a:gd name="connsiteY3" fmla="*/ 0 h 459581"/>
              <a:gd name="connsiteX4" fmla="*/ 444496 w 609600"/>
              <a:gd name="connsiteY4" fmla="*/ 2381 h 459581"/>
              <a:gd name="connsiteX5" fmla="*/ 561242 w 609600"/>
              <a:gd name="connsiteY5" fmla="*/ 50739 h 459581"/>
              <a:gd name="connsiteX6" fmla="*/ 609600 w 609600"/>
              <a:gd name="connsiteY6" fmla="*/ 167485 h 459581"/>
              <a:gd name="connsiteX7" fmla="*/ 609600 w 609600"/>
              <a:gd name="connsiteY7" fmla="*/ 294477 h 459581"/>
              <a:gd name="connsiteX8" fmla="*/ 561242 w 609600"/>
              <a:gd name="connsiteY8" fmla="*/ 411223 h 459581"/>
              <a:gd name="connsiteX9" fmla="*/ 444496 w 609600"/>
              <a:gd name="connsiteY9" fmla="*/ 459581 h 459581"/>
              <a:gd name="connsiteX10" fmla="*/ 165104 w 609600"/>
              <a:gd name="connsiteY10" fmla="*/ 459581 h 459581"/>
              <a:gd name="connsiteX11" fmla="*/ 48358 w 609600"/>
              <a:gd name="connsiteY11" fmla="*/ 411223 h 459581"/>
              <a:gd name="connsiteX12" fmla="*/ 0 w 609600"/>
              <a:gd name="connsiteY12" fmla="*/ 294477 h 459581"/>
              <a:gd name="connsiteX13" fmla="*/ 0 w 609600"/>
              <a:gd name="connsiteY13" fmla="*/ 167485 h 459581"/>
              <a:gd name="connsiteX0" fmla="*/ 2045 w 611645"/>
              <a:gd name="connsiteY0" fmla="*/ 167485 h 459581"/>
              <a:gd name="connsiteX1" fmla="*/ 50403 w 611645"/>
              <a:gd name="connsiteY1" fmla="*/ 50739 h 459581"/>
              <a:gd name="connsiteX2" fmla="*/ 304464 w 611645"/>
              <a:gd name="connsiteY2" fmla="*/ 0 h 459581"/>
              <a:gd name="connsiteX3" fmla="*/ 446541 w 611645"/>
              <a:gd name="connsiteY3" fmla="*/ 2381 h 459581"/>
              <a:gd name="connsiteX4" fmla="*/ 563287 w 611645"/>
              <a:gd name="connsiteY4" fmla="*/ 50739 h 459581"/>
              <a:gd name="connsiteX5" fmla="*/ 611645 w 611645"/>
              <a:gd name="connsiteY5" fmla="*/ 167485 h 459581"/>
              <a:gd name="connsiteX6" fmla="*/ 611645 w 611645"/>
              <a:gd name="connsiteY6" fmla="*/ 294477 h 459581"/>
              <a:gd name="connsiteX7" fmla="*/ 563287 w 611645"/>
              <a:gd name="connsiteY7" fmla="*/ 411223 h 459581"/>
              <a:gd name="connsiteX8" fmla="*/ 446541 w 611645"/>
              <a:gd name="connsiteY8" fmla="*/ 459581 h 459581"/>
              <a:gd name="connsiteX9" fmla="*/ 167149 w 611645"/>
              <a:gd name="connsiteY9" fmla="*/ 459581 h 459581"/>
              <a:gd name="connsiteX10" fmla="*/ 50403 w 611645"/>
              <a:gd name="connsiteY10" fmla="*/ 411223 h 459581"/>
              <a:gd name="connsiteX11" fmla="*/ 2045 w 611645"/>
              <a:gd name="connsiteY11" fmla="*/ 294477 h 459581"/>
              <a:gd name="connsiteX12" fmla="*/ 2045 w 611645"/>
              <a:gd name="connsiteY12" fmla="*/ 167485 h 459581"/>
              <a:gd name="connsiteX0" fmla="*/ 2045 w 611645"/>
              <a:gd name="connsiteY0" fmla="*/ 167485 h 459581"/>
              <a:gd name="connsiteX1" fmla="*/ 50403 w 611645"/>
              <a:gd name="connsiteY1" fmla="*/ 50739 h 459581"/>
              <a:gd name="connsiteX2" fmla="*/ 304464 w 611645"/>
              <a:gd name="connsiteY2" fmla="*/ 0 h 459581"/>
              <a:gd name="connsiteX3" fmla="*/ 563287 w 611645"/>
              <a:gd name="connsiteY3" fmla="*/ 50739 h 459581"/>
              <a:gd name="connsiteX4" fmla="*/ 611645 w 611645"/>
              <a:gd name="connsiteY4" fmla="*/ 167485 h 459581"/>
              <a:gd name="connsiteX5" fmla="*/ 611645 w 611645"/>
              <a:gd name="connsiteY5" fmla="*/ 294477 h 459581"/>
              <a:gd name="connsiteX6" fmla="*/ 563287 w 611645"/>
              <a:gd name="connsiteY6" fmla="*/ 411223 h 459581"/>
              <a:gd name="connsiteX7" fmla="*/ 446541 w 611645"/>
              <a:gd name="connsiteY7" fmla="*/ 459581 h 459581"/>
              <a:gd name="connsiteX8" fmla="*/ 167149 w 611645"/>
              <a:gd name="connsiteY8" fmla="*/ 459581 h 459581"/>
              <a:gd name="connsiteX9" fmla="*/ 50403 w 611645"/>
              <a:gd name="connsiteY9" fmla="*/ 411223 h 459581"/>
              <a:gd name="connsiteX10" fmla="*/ 2045 w 611645"/>
              <a:gd name="connsiteY10" fmla="*/ 294477 h 459581"/>
              <a:gd name="connsiteX11" fmla="*/ 2045 w 611645"/>
              <a:gd name="connsiteY11" fmla="*/ 167485 h 459581"/>
              <a:gd name="connsiteX0" fmla="*/ 2045 w 611645"/>
              <a:gd name="connsiteY0" fmla="*/ 167485 h 459906"/>
              <a:gd name="connsiteX1" fmla="*/ 50403 w 611645"/>
              <a:gd name="connsiteY1" fmla="*/ 50739 h 459906"/>
              <a:gd name="connsiteX2" fmla="*/ 304464 w 611645"/>
              <a:gd name="connsiteY2" fmla="*/ 0 h 459906"/>
              <a:gd name="connsiteX3" fmla="*/ 563287 w 611645"/>
              <a:gd name="connsiteY3" fmla="*/ 50739 h 459906"/>
              <a:gd name="connsiteX4" fmla="*/ 611645 w 611645"/>
              <a:gd name="connsiteY4" fmla="*/ 167485 h 459906"/>
              <a:gd name="connsiteX5" fmla="*/ 611645 w 611645"/>
              <a:gd name="connsiteY5" fmla="*/ 294477 h 459906"/>
              <a:gd name="connsiteX6" fmla="*/ 563287 w 611645"/>
              <a:gd name="connsiteY6" fmla="*/ 411223 h 459906"/>
              <a:gd name="connsiteX7" fmla="*/ 446541 w 611645"/>
              <a:gd name="connsiteY7" fmla="*/ 459581 h 459906"/>
              <a:gd name="connsiteX8" fmla="*/ 167149 w 611645"/>
              <a:gd name="connsiteY8" fmla="*/ 459581 h 459906"/>
              <a:gd name="connsiteX9" fmla="*/ 50403 w 611645"/>
              <a:gd name="connsiteY9" fmla="*/ 411223 h 459906"/>
              <a:gd name="connsiteX10" fmla="*/ 2045 w 611645"/>
              <a:gd name="connsiteY10" fmla="*/ 167485 h 459906"/>
              <a:gd name="connsiteX0" fmla="*/ 2045 w 611645"/>
              <a:gd name="connsiteY0" fmla="*/ 167485 h 459906"/>
              <a:gd name="connsiteX1" fmla="*/ 50403 w 611645"/>
              <a:gd name="connsiteY1" fmla="*/ 50739 h 459906"/>
              <a:gd name="connsiteX2" fmla="*/ 304464 w 611645"/>
              <a:gd name="connsiteY2" fmla="*/ 0 h 459906"/>
              <a:gd name="connsiteX3" fmla="*/ 563287 w 611645"/>
              <a:gd name="connsiteY3" fmla="*/ 50739 h 459906"/>
              <a:gd name="connsiteX4" fmla="*/ 611645 w 611645"/>
              <a:gd name="connsiteY4" fmla="*/ 167485 h 459906"/>
              <a:gd name="connsiteX5" fmla="*/ 563287 w 611645"/>
              <a:gd name="connsiteY5" fmla="*/ 411223 h 459906"/>
              <a:gd name="connsiteX6" fmla="*/ 446541 w 611645"/>
              <a:gd name="connsiteY6" fmla="*/ 459581 h 459906"/>
              <a:gd name="connsiteX7" fmla="*/ 167149 w 611645"/>
              <a:gd name="connsiteY7" fmla="*/ 459581 h 459906"/>
              <a:gd name="connsiteX8" fmla="*/ 50403 w 611645"/>
              <a:gd name="connsiteY8" fmla="*/ 411223 h 459906"/>
              <a:gd name="connsiteX9" fmla="*/ 2045 w 611645"/>
              <a:gd name="connsiteY9" fmla="*/ 167485 h 459906"/>
              <a:gd name="connsiteX0" fmla="*/ 192545 w 573545"/>
              <a:gd name="connsiteY0" fmla="*/ 167485 h 459906"/>
              <a:gd name="connsiteX1" fmla="*/ 12303 w 573545"/>
              <a:gd name="connsiteY1" fmla="*/ 50739 h 459906"/>
              <a:gd name="connsiteX2" fmla="*/ 266364 w 573545"/>
              <a:gd name="connsiteY2" fmla="*/ 0 h 459906"/>
              <a:gd name="connsiteX3" fmla="*/ 525187 w 573545"/>
              <a:gd name="connsiteY3" fmla="*/ 50739 h 459906"/>
              <a:gd name="connsiteX4" fmla="*/ 573545 w 573545"/>
              <a:gd name="connsiteY4" fmla="*/ 167485 h 459906"/>
              <a:gd name="connsiteX5" fmla="*/ 525187 w 573545"/>
              <a:gd name="connsiteY5" fmla="*/ 411223 h 459906"/>
              <a:gd name="connsiteX6" fmla="*/ 408441 w 573545"/>
              <a:gd name="connsiteY6" fmla="*/ 459581 h 459906"/>
              <a:gd name="connsiteX7" fmla="*/ 129049 w 573545"/>
              <a:gd name="connsiteY7" fmla="*/ 459581 h 459906"/>
              <a:gd name="connsiteX8" fmla="*/ 12303 w 573545"/>
              <a:gd name="connsiteY8" fmla="*/ 411223 h 459906"/>
              <a:gd name="connsiteX9" fmla="*/ 192545 w 573545"/>
              <a:gd name="connsiteY9" fmla="*/ 167485 h 459906"/>
              <a:gd name="connsiteX0" fmla="*/ 129045 w 586245"/>
              <a:gd name="connsiteY0" fmla="*/ 167485 h 459906"/>
              <a:gd name="connsiteX1" fmla="*/ 25003 w 586245"/>
              <a:gd name="connsiteY1" fmla="*/ 50739 h 459906"/>
              <a:gd name="connsiteX2" fmla="*/ 279064 w 586245"/>
              <a:gd name="connsiteY2" fmla="*/ 0 h 459906"/>
              <a:gd name="connsiteX3" fmla="*/ 537887 w 586245"/>
              <a:gd name="connsiteY3" fmla="*/ 50739 h 459906"/>
              <a:gd name="connsiteX4" fmla="*/ 586245 w 586245"/>
              <a:gd name="connsiteY4" fmla="*/ 167485 h 459906"/>
              <a:gd name="connsiteX5" fmla="*/ 537887 w 586245"/>
              <a:gd name="connsiteY5" fmla="*/ 411223 h 459906"/>
              <a:gd name="connsiteX6" fmla="*/ 421141 w 586245"/>
              <a:gd name="connsiteY6" fmla="*/ 459581 h 459906"/>
              <a:gd name="connsiteX7" fmla="*/ 141749 w 586245"/>
              <a:gd name="connsiteY7" fmla="*/ 459581 h 459906"/>
              <a:gd name="connsiteX8" fmla="*/ 25003 w 586245"/>
              <a:gd name="connsiteY8" fmla="*/ 411223 h 459906"/>
              <a:gd name="connsiteX9" fmla="*/ 129045 w 586245"/>
              <a:gd name="connsiteY9" fmla="*/ 167485 h 459906"/>
              <a:gd name="connsiteX0" fmla="*/ 106159 w 563359"/>
              <a:gd name="connsiteY0" fmla="*/ 167485 h 459906"/>
              <a:gd name="connsiteX1" fmla="*/ 154517 w 563359"/>
              <a:gd name="connsiteY1" fmla="*/ 50739 h 459906"/>
              <a:gd name="connsiteX2" fmla="*/ 256178 w 563359"/>
              <a:gd name="connsiteY2" fmla="*/ 0 h 459906"/>
              <a:gd name="connsiteX3" fmla="*/ 515001 w 563359"/>
              <a:gd name="connsiteY3" fmla="*/ 50739 h 459906"/>
              <a:gd name="connsiteX4" fmla="*/ 563359 w 563359"/>
              <a:gd name="connsiteY4" fmla="*/ 167485 h 459906"/>
              <a:gd name="connsiteX5" fmla="*/ 515001 w 563359"/>
              <a:gd name="connsiteY5" fmla="*/ 411223 h 459906"/>
              <a:gd name="connsiteX6" fmla="*/ 398255 w 563359"/>
              <a:gd name="connsiteY6" fmla="*/ 459581 h 459906"/>
              <a:gd name="connsiteX7" fmla="*/ 118863 w 563359"/>
              <a:gd name="connsiteY7" fmla="*/ 459581 h 459906"/>
              <a:gd name="connsiteX8" fmla="*/ 2117 w 563359"/>
              <a:gd name="connsiteY8" fmla="*/ 411223 h 459906"/>
              <a:gd name="connsiteX9" fmla="*/ 106159 w 563359"/>
              <a:gd name="connsiteY9" fmla="*/ 167485 h 459906"/>
              <a:gd name="connsiteX0" fmla="*/ 106159 w 563359"/>
              <a:gd name="connsiteY0" fmla="*/ 167485 h 459906"/>
              <a:gd name="connsiteX1" fmla="*/ 154517 w 563359"/>
              <a:gd name="connsiteY1" fmla="*/ 50739 h 459906"/>
              <a:gd name="connsiteX2" fmla="*/ 256178 w 563359"/>
              <a:gd name="connsiteY2" fmla="*/ 0 h 459906"/>
              <a:gd name="connsiteX3" fmla="*/ 515001 w 563359"/>
              <a:gd name="connsiteY3" fmla="*/ 50739 h 459906"/>
              <a:gd name="connsiteX4" fmla="*/ 563359 w 563359"/>
              <a:gd name="connsiteY4" fmla="*/ 167485 h 459906"/>
              <a:gd name="connsiteX5" fmla="*/ 515001 w 563359"/>
              <a:gd name="connsiteY5" fmla="*/ 411223 h 459906"/>
              <a:gd name="connsiteX6" fmla="*/ 398255 w 563359"/>
              <a:gd name="connsiteY6" fmla="*/ 459581 h 459906"/>
              <a:gd name="connsiteX7" fmla="*/ 118863 w 563359"/>
              <a:gd name="connsiteY7" fmla="*/ 459581 h 459906"/>
              <a:gd name="connsiteX8" fmla="*/ 2117 w 563359"/>
              <a:gd name="connsiteY8" fmla="*/ 411223 h 459906"/>
              <a:gd name="connsiteX9" fmla="*/ 106159 w 563359"/>
              <a:gd name="connsiteY9" fmla="*/ 167485 h 459906"/>
              <a:gd name="connsiteX0" fmla="*/ 83139 w 567964"/>
              <a:gd name="connsiteY0" fmla="*/ 167485 h 459906"/>
              <a:gd name="connsiteX1" fmla="*/ 159122 w 567964"/>
              <a:gd name="connsiteY1" fmla="*/ 50739 h 459906"/>
              <a:gd name="connsiteX2" fmla="*/ 260783 w 567964"/>
              <a:gd name="connsiteY2" fmla="*/ 0 h 459906"/>
              <a:gd name="connsiteX3" fmla="*/ 519606 w 567964"/>
              <a:gd name="connsiteY3" fmla="*/ 50739 h 459906"/>
              <a:gd name="connsiteX4" fmla="*/ 567964 w 567964"/>
              <a:gd name="connsiteY4" fmla="*/ 167485 h 459906"/>
              <a:gd name="connsiteX5" fmla="*/ 519606 w 567964"/>
              <a:gd name="connsiteY5" fmla="*/ 411223 h 459906"/>
              <a:gd name="connsiteX6" fmla="*/ 402860 w 567964"/>
              <a:gd name="connsiteY6" fmla="*/ 459581 h 459906"/>
              <a:gd name="connsiteX7" fmla="*/ 123468 w 567964"/>
              <a:gd name="connsiteY7" fmla="*/ 459581 h 459906"/>
              <a:gd name="connsiteX8" fmla="*/ 6722 w 567964"/>
              <a:gd name="connsiteY8" fmla="*/ 411223 h 459906"/>
              <a:gd name="connsiteX9" fmla="*/ 83139 w 567964"/>
              <a:gd name="connsiteY9" fmla="*/ 167485 h 459906"/>
              <a:gd name="connsiteX0" fmla="*/ 83139 w 550569"/>
              <a:gd name="connsiteY0" fmla="*/ 167485 h 459906"/>
              <a:gd name="connsiteX1" fmla="*/ 159122 w 550569"/>
              <a:gd name="connsiteY1" fmla="*/ 50739 h 459906"/>
              <a:gd name="connsiteX2" fmla="*/ 260783 w 550569"/>
              <a:gd name="connsiteY2" fmla="*/ 0 h 459906"/>
              <a:gd name="connsiteX3" fmla="*/ 519606 w 550569"/>
              <a:gd name="connsiteY3" fmla="*/ 50739 h 459906"/>
              <a:gd name="connsiteX4" fmla="*/ 429840 w 550569"/>
              <a:gd name="connsiteY4" fmla="*/ 167485 h 459906"/>
              <a:gd name="connsiteX5" fmla="*/ 519606 w 550569"/>
              <a:gd name="connsiteY5" fmla="*/ 411223 h 459906"/>
              <a:gd name="connsiteX6" fmla="*/ 402860 w 550569"/>
              <a:gd name="connsiteY6" fmla="*/ 459581 h 459906"/>
              <a:gd name="connsiteX7" fmla="*/ 123468 w 550569"/>
              <a:gd name="connsiteY7" fmla="*/ 459581 h 459906"/>
              <a:gd name="connsiteX8" fmla="*/ 6722 w 550569"/>
              <a:gd name="connsiteY8" fmla="*/ 411223 h 459906"/>
              <a:gd name="connsiteX9" fmla="*/ 83139 w 550569"/>
              <a:gd name="connsiteY9" fmla="*/ 167485 h 459906"/>
              <a:gd name="connsiteX0" fmla="*/ 83139 w 519606"/>
              <a:gd name="connsiteY0" fmla="*/ 167485 h 459906"/>
              <a:gd name="connsiteX1" fmla="*/ 159122 w 519606"/>
              <a:gd name="connsiteY1" fmla="*/ 50739 h 459906"/>
              <a:gd name="connsiteX2" fmla="*/ 260783 w 519606"/>
              <a:gd name="connsiteY2" fmla="*/ 0 h 459906"/>
              <a:gd name="connsiteX3" fmla="*/ 353857 w 519606"/>
              <a:gd name="connsiteY3" fmla="*/ 77743 h 459906"/>
              <a:gd name="connsiteX4" fmla="*/ 429840 w 519606"/>
              <a:gd name="connsiteY4" fmla="*/ 167485 h 459906"/>
              <a:gd name="connsiteX5" fmla="*/ 519606 w 519606"/>
              <a:gd name="connsiteY5" fmla="*/ 411223 h 459906"/>
              <a:gd name="connsiteX6" fmla="*/ 402860 w 519606"/>
              <a:gd name="connsiteY6" fmla="*/ 459581 h 459906"/>
              <a:gd name="connsiteX7" fmla="*/ 123468 w 519606"/>
              <a:gd name="connsiteY7" fmla="*/ 459581 h 459906"/>
              <a:gd name="connsiteX8" fmla="*/ 6722 w 519606"/>
              <a:gd name="connsiteY8" fmla="*/ 411223 h 459906"/>
              <a:gd name="connsiteX9" fmla="*/ 83139 w 519606"/>
              <a:gd name="connsiteY9" fmla="*/ 167485 h 459906"/>
              <a:gd name="connsiteX0" fmla="*/ 83139 w 519606"/>
              <a:gd name="connsiteY0" fmla="*/ 131703 h 424124"/>
              <a:gd name="connsiteX1" fmla="*/ 159122 w 519606"/>
              <a:gd name="connsiteY1" fmla="*/ 14957 h 424124"/>
              <a:gd name="connsiteX2" fmla="*/ 353857 w 519606"/>
              <a:gd name="connsiteY2" fmla="*/ 41961 h 424124"/>
              <a:gd name="connsiteX3" fmla="*/ 429840 w 519606"/>
              <a:gd name="connsiteY3" fmla="*/ 131703 h 424124"/>
              <a:gd name="connsiteX4" fmla="*/ 519606 w 519606"/>
              <a:gd name="connsiteY4" fmla="*/ 375441 h 424124"/>
              <a:gd name="connsiteX5" fmla="*/ 402860 w 519606"/>
              <a:gd name="connsiteY5" fmla="*/ 423799 h 424124"/>
              <a:gd name="connsiteX6" fmla="*/ 123468 w 519606"/>
              <a:gd name="connsiteY6" fmla="*/ 423799 h 424124"/>
              <a:gd name="connsiteX7" fmla="*/ 6722 w 519606"/>
              <a:gd name="connsiteY7" fmla="*/ 375441 h 424124"/>
              <a:gd name="connsiteX8" fmla="*/ 83139 w 519606"/>
              <a:gd name="connsiteY8" fmla="*/ 131703 h 424124"/>
              <a:gd name="connsiteX0" fmla="*/ 83139 w 519606"/>
              <a:gd name="connsiteY0" fmla="*/ 116746 h 409167"/>
              <a:gd name="connsiteX1" fmla="*/ 159122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83139 w 519606"/>
              <a:gd name="connsiteY0" fmla="*/ 116746 h 409167"/>
              <a:gd name="connsiteX1" fmla="*/ 186747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83139 w 519606"/>
              <a:gd name="connsiteY0" fmla="*/ 116746 h 409167"/>
              <a:gd name="connsiteX1" fmla="*/ 241997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106159 w 515001"/>
              <a:gd name="connsiteY0" fmla="*/ 148251 h 413343"/>
              <a:gd name="connsiteX1" fmla="*/ 237392 w 515001"/>
              <a:gd name="connsiteY1" fmla="*/ 4501 h 413343"/>
              <a:gd name="connsiteX2" fmla="*/ 425235 w 515001"/>
              <a:gd name="connsiteY2" fmla="*/ 121247 h 413343"/>
              <a:gd name="connsiteX3" fmla="*/ 515001 w 515001"/>
              <a:gd name="connsiteY3" fmla="*/ 364985 h 413343"/>
              <a:gd name="connsiteX4" fmla="*/ 398255 w 515001"/>
              <a:gd name="connsiteY4" fmla="*/ 413343 h 413343"/>
              <a:gd name="connsiteX5" fmla="*/ 118863 w 515001"/>
              <a:gd name="connsiteY5" fmla="*/ 413343 h 413343"/>
              <a:gd name="connsiteX6" fmla="*/ 2117 w 515001"/>
              <a:gd name="connsiteY6" fmla="*/ 364985 h 413343"/>
              <a:gd name="connsiteX7" fmla="*/ 106159 w 515001"/>
              <a:gd name="connsiteY7" fmla="*/ 148251 h 413343"/>
              <a:gd name="connsiteX0" fmla="*/ 106159 w 519498"/>
              <a:gd name="connsiteY0" fmla="*/ 148251 h 413343"/>
              <a:gd name="connsiteX1" fmla="*/ 237392 w 519498"/>
              <a:gd name="connsiteY1" fmla="*/ 4501 h 413343"/>
              <a:gd name="connsiteX2" fmla="*/ 425235 w 519498"/>
              <a:gd name="connsiteY2" fmla="*/ 121247 h 413343"/>
              <a:gd name="connsiteX3" fmla="*/ 515001 w 519498"/>
              <a:gd name="connsiteY3" fmla="*/ 364985 h 413343"/>
              <a:gd name="connsiteX4" fmla="*/ 398255 w 519498"/>
              <a:gd name="connsiteY4" fmla="*/ 413343 h 413343"/>
              <a:gd name="connsiteX5" fmla="*/ 118863 w 519498"/>
              <a:gd name="connsiteY5" fmla="*/ 413343 h 413343"/>
              <a:gd name="connsiteX6" fmla="*/ 2117 w 519498"/>
              <a:gd name="connsiteY6" fmla="*/ 364985 h 413343"/>
              <a:gd name="connsiteX7" fmla="*/ 106159 w 519498"/>
              <a:gd name="connsiteY7" fmla="*/ 148251 h 413343"/>
              <a:gd name="connsiteX0" fmla="*/ 106159 w 519498"/>
              <a:gd name="connsiteY0" fmla="*/ 143750 h 408842"/>
              <a:gd name="connsiteX1" fmla="*/ 237392 w 519498"/>
              <a:gd name="connsiteY1" fmla="*/ 0 h 408842"/>
              <a:gd name="connsiteX2" fmla="*/ 369985 w 519498"/>
              <a:gd name="connsiteY2" fmla="*/ 143750 h 408842"/>
              <a:gd name="connsiteX3" fmla="*/ 515001 w 519498"/>
              <a:gd name="connsiteY3" fmla="*/ 360484 h 408842"/>
              <a:gd name="connsiteX4" fmla="*/ 398255 w 519498"/>
              <a:gd name="connsiteY4" fmla="*/ 408842 h 408842"/>
              <a:gd name="connsiteX5" fmla="*/ 118863 w 519498"/>
              <a:gd name="connsiteY5" fmla="*/ 408842 h 408842"/>
              <a:gd name="connsiteX6" fmla="*/ 2117 w 519498"/>
              <a:gd name="connsiteY6" fmla="*/ 360484 h 408842"/>
              <a:gd name="connsiteX7" fmla="*/ 106159 w 519498"/>
              <a:gd name="connsiteY7" fmla="*/ 143750 h 408842"/>
              <a:gd name="connsiteX0" fmla="*/ 106159 w 535613"/>
              <a:gd name="connsiteY0" fmla="*/ 143750 h 408842"/>
              <a:gd name="connsiteX1" fmla="*/ 237392 w 535613"/>
              <a:gd name="connsiteY1" fmla="*/ 0 h 408842"/>
              <a:gd name="connsiteX2" fmla="*/ 369985 w 535613"/>
              <a:gd name="connsiteY2" fmla="*/ 143750 h 408842"/>
              <a:gd name="connsiteX3" fmla="*/ 515001 w 535613"/>
              <a:gd name="connsiteY3" fmla="*/ 360484 h 408842"/>
              <a:gd name="connsiteX4" fmla="*/ 398255 w 535613"/>
              <a:gd name="connsiteY4" fmla="*/ 408842 h 408842"/>
              <a:gd name="connsiteX5" fmla="*/ 118863 w 535613"/>
              <a:gd name="connsiteY5" fmla="*/ 408842 h 408842"/>
              <a:gd name="connsiteX6" fmla="*/ 2117 w 535613"/>
              <a:gd name="connsiteY6" fmla="*/ 360484 h 408842"/>
              <a:gd name="connsiteX7" fmla="*/ 106159 w 535613"/>
              <a:gd name="connsiteY7" fmla="*/ 143750 h 408842"/>
              <a:gd name="connsiteX0" fmla="*/ 106159 w 542519"/>
              <a:gd name="connsiteY0" fmla="*/ 143750 h 408842"/>
              <a:gd name="connsiteX1" fmla="*/ 237392 w 542519"/>
              <a:gd name="connsiteY1" fmla="*/ 0 h 408842"/>
              <a:gd name="connsiteX2" fmla="*/ 369985 w 542519"/>
              <a:gd name="connsiteY2" fmla="*/ 143750 h 408842"/>
              <a:gd name="connsiteX3" fmla="*/ 515001 w 542519"/>
              <a:gd name="connsiteY3" fmla="*/ 360484 h 408842"/>
              <a:gd name="connsiteX4" fmla="*/ 398255 w 542519"/>
              <a:gd name="connsiteY4" fmla="*/ 408842 h 408842"/>
              <a:gd name="connsiteX5" fmla="*/ 118863 w 542519"/>
              <a:gd name="connsiteY5" fmla="*/ 408842 h 408842"/>
              <a:gd name="connsiteX6" fmla="*/ 2117 w 542519"/>
              <a:gd name="connsiteY6" fmla="*/ 360484 h 408842"/>
              <a:gd name="connsiteX7" fmla="*/ 106159 w 542519"/>
              <a:gd name="connsiteY7" fmla="*/ 143750 h 408842"/>
              <a:gd name="connsiteX0" fmla="*/ 106159 w 542519"/>
              <a:gd name="connsiteY0" fmla="*/ 143750 h 412825"/>
              <a:gd name="connsiteX1" fmla="*/ 237392 w 542519"/>
              <a:gd name="connsiteY1" fmla="*/ 0 h 412825"/>
              <a:gd name="connsiteX2" fmla="*/ 369985 w 542519"/>
              <a:gd name="connsiteY2" fmla="*/ 143750 h 412825"/>
              <a:gd name="connsiteX3" fmla="*/ 515001 w 542519"/>
              <a:gd name="connsiteY3" fmla="*/ 360484 h 412825"/>
              <a:gd name="connsiteX4" fmla="*/ 398255 w 542519"/>
              <a:gd name="connsiteY4" fmla="*/ 408842 h 412825"/>
              <a:gd name="connsiteX5" fmla="*/ 118863 w 542519"/>
              <a:gd name="connsiteY5" fmla="*/ 408842 h 412825"/>
              <a:gd name="connsiteX6" fmla="*/ 2117 w 542519"/>
              <a:gd name="connsiteY6" fmla="*/ 360484 h 412825"/>
              <a:gd name="connsiteX7" fmla="*/ 106159 w 542519"/>
              <a:gd name="connsiteY7" fmla="*/ 143750 h 412825"/>
              <a:gd name="connsiteX0" fmla="*/ 106159 w 514894"/>
              <a:gd name="connsiteY0" fmla="*/ 143750 h 412825"/>
              <a:gd name="connsiteX1" fmla="*/ 237392 w 514894"/>
              <a:gd name="connsiteY1" fmla="*/ 0 h 412825"/>
              <a:gd name="connsiteX2" fmla="*/ 369985 w 514894"/>
              <a:gd name="connsiteY2" fmla="*/ 143750 h 412825"/>
              <a:gd name="connsiteX3" fmla="*/ 487376 w 514894"/>
              <a:gd name="connsiteY3" fmla="*/ 360484 h 412825"/>
              <a:gd name="connsiteX4" fmla="*/ 398255 w 514894"/>
              <a:gd name="connsiteY4" fmla="*/ 408842 h 412825"/>
              <a:gd name="connsiteX5" fmla="*/ 118863 w 514894"/>
              <a:gd name="connsiteY5" fmla="*/ 408842 h 412825"/>
              <a:gd name="connsiteX6" fmla="*/ 2117 w 514894"/>
              <a:gd name="connsiteY6" fmla="*/ 360484 h 412825"/>
              <a:gd name="connsiteX7" fmla="*/ 106159 w 514894"/>
              <a:gd name="connsiteY7" fmla="*/ 143750 h 412825"/>
              <a:gd name="connsiteX0" fmla="*/ 106159 w 514894"/>
              <a:gd name="connsiteY0" fmla="*/ 143750 h 439829"/>
              <a:gd name="connsiteX1" fmla="*/ 237392 w 514894"/>
              <a:gd name="connsiteY1" fmla="*/ 0 h 439829"/>
              <a:gd name="connsiteX2" fmla="*/ 369985 w 514894"/>
              <a:gd name="connsiteY2" fmla="*/ 143750 h 439829"/>
              <a:gd name="connsiteX3" fmla="*/ 487376 w 514894"/>
              <a:gd name="connsiteY3" fmla="*/ 387488 h 439829"/>
              <a:gd name="connsiteX4" fmla="*/ 398255 w 514894"/>
              <a:gd name="connsiteY4" fmla="*/ 408842 h 439829"/>
              <a:gd name="connsiteX5" fmla="*/ 118863 w 514894"/>
              <a:gd name="connsiteY5" fmla="*/ 408842 h 439829"/>
              <a:gd name="connsiteX6" fmla="*/ 2117 w 514894"/>
              <a:gd name="connsiteY6" fmla="*/ 360484 h 439829"/>
              <a:gd name="connsiteX7" fmla="*/ 106159 w 514894"/>
              <a:gd name="connsiteY7" fmla="*/ 143750 h 439829"/>
              <a:gd name="connsiteX0" fmla="*/ 106159 w 514894"/>
              <a:gd name="connsiteY0" fmla="*/ 143750 h 416201"/>
              <a:gd name="connsiteX1" fmla="*/ 237392 w 514894"/>
              <a:gd name="connsiteY1" fmla="*/ 0 h 416201"/>
              <a:gd name="connsiteX2" fmla="*/ 369985 w 514894"/>
              <a:gd name="connsiteY2" fmla="*/ 143750 h 416201"/>
              <a:gd name="connsiteX3" fmla="*/ 487376 w 514894"/>
              <a:gd name="connsiteY3" fmla="*/ 387488 h 416201"/>
              <a:gd name="connsiteX4" fmla="*/ 398255 w 514894"/>
              <a:gd name="connsiteY4" fmla="*/ 408842 h 416201"/>
              <a:gd name="connsiteX5" fmla="*/ 118863 w 514894"/>
              <a:gd name="connsiteY5" fmla="*/ 408842 h 416201"/>
              <a:gd name="connsiteX6" fmla="*/ 2117 w 514894"/>
              <a:gd name="connsiteY6" fmla="*/ 360484 h 416201"/>
              <a:gd name="connsiteX7" fmla="*/ 106159 w 514894"/>
              <a:gd name="connsiteY7" fmla="*/ 143750 h 416201"/>
              <a:gd name="connsiteX0" fmla="*/ 106159 w 514894"/>
              <a:gd name="connsiteY0" fmla="*/ 143750 h 411700"/>
              <a:gd name="connsiteX1" fmla="*/ 237392 w 514894"/>
              <a:gd name="connsiteY1" fmla="*/ 0 h 411700"/>
              <a:gd name="connsiteX2" fmla="*/ 369985 w 514894"/>
              <a:gd name="connsiteY2" fmla="*/ 143750 h 411700"/>
              <a:gd name="connsiteX3" fmla="*/ 487376 w 514894"/>
              <a:gd name="connsiteY3" fmla="*/ 387488 h 411700"/>
              <a:gd name="connsiteX4" fmla="*/ 398255 w 514894"/>
              <a:gd name="connsiteY4" fmla="*/ 408842 h 411700"/>
              <a:gd name="connsiteX5" fmla="*/ 118863 w 514894"/>
              <a:gd name="connsiteY5" fmla="*/ 408842 h 411700"/>
              <a:gd name="connsiteX6" fmla="*/ 2117 w 514894"/>
              <a:gd name="connsiteY6" fmla="*/ 360484 h 411700"/>
              <a:gd name="connsiteX7" fmla="*/ 106159 w 514894"/>
              <a:gd name="connsiteY7" fmla="*/ 143750 h 411700"/>
              <a:gd name="connsiteX0" fmla="*/ 106159 w 511441"/>
              <a:gd name="connsiteY0" fmla="*/ 143750 h 411700"/>
              <a:gd name="connsiteX1" fmla="*/ 237392 w 511441"/>
              <a:gd name="connsiteY1" fmla="*/ 0 h 411700"/>
              <a:gd name="connsiteX2" fmla="*/ 369985 w 511441"/>
              <a:gd name="connsiteY2" fmla="*/ 143750 h 411700"/>
              <a:gd name="connsiteX3" fmla="*/ 487376 w 511441"/>
              <a:gd name="connsiteY3" fmla="*/ 387488 h 411700"/>
              <a:gd name="connsiteX4" fmla="*/ 398255 w 511441"/>
              <a:gd name="connsiteY4" fmla="*/ 408842 h 411700"/>
              <a:gd name="connsiteX5" fmla="*/ 118863 w 511441"/>
              <a:gd name="connsiteY5" fmla="*/ 408842 h 411700"/>
              <a:gd name="connsiteX6" fmla="*/ 2117 w 511441"/>
              <a:gd name="connsiteY6" fmla="*/ 360484 h 411700"/>
              <a:gd name="connsiteX7" fmla="*/ 106159 w 511441"/>
              <a:gd name="connsiteY7" fmla="*/ 143750 h 411700"/>
              <a:gd name="connsiteX0" fmla="*/ 106159 w 511441"/>
              <a:gd name="connsiteY0" fmla="*/ 143750 h 411700"/>
              <a:gd name="connsiteX1" fmla="*/ 237392 w 511441"/>
              <a:gd name="connsiteY1" fmla="*/ 0 h 411700"/>
              <a:gd name="connsiteX2" fmla="*/ 397610 w 511441"/>
              <a:gd name="connsiteY2" fmla="*/ 143750 h 411700"/>
              <a:gd name="connsiteX3" fmla="*/ 487376 w 511441"/>
              <a:gd name="connsiteY3" fmla="*/ 387488 h 411700"/>
              <a:gd name="connsiteX4" fmla="*/ 398255 w 511441"/>
              <a:gd name="connsiteY4" fmla="*/ 408842 h 411700"/>
              <a:gd name="connsiteX5" fmla="*/ 118863 w 511441"/>
              <a:gd name="connsiteY5" fmla="*/ 408842 h 411700"/>
              <a:gd name="connsiteX6" fmla="*/ 2117 w 511441"/>
              <a:gd name="connsiteY6" fmla="*/ 360484 h 411700"/>
              <a:gd name="connsiteX7" fmla="*/ 106159 w 511441"/>
              <a:gd name="connsiteY7" fmla="*/ 143750 h 411700"/>
              <a:gd name="connsiteX0" fmla="*/ 106159 w 511441"/>
              <a:gd name="connsiteY0" fmla="*/ 116746 h 384696"/>
              <a:gd name="connsiteX1" fmla="*/ 265017 w 511441"/>
              <a:gd name="connsiteY1" fmla="*/ 0 h 384696"/>
              <a:gd name="connsiteX2" fmla="*/ 397610 w 511441"/>
              <a:gd name="connsiteY2" fmla="*/ 116746 h 384696"/>
              <a:gd name="connsiteX3" fmla="*/ 487376 w 511441"/>
              <a:gd name="connsiteY3" fmla="*/ 360484 h 384696"/>
              <a:gd name="connsiteX4" fmla="*/ 398255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16746 h 384696"/>
              <a:gd name="connsiteX0" fmla="*/ 106159 w 511441"/>
              <a:gd name="connsiteY0" fmla="*/ 148251 h 389197"/>
              <a:gd name="connsiteX1" fmla="*/ 265017 w 511441"/>
              <a:gd name="connsiteY1" fmla="*/ 4501 h 389197"/>
              <a:gd name="connsiteX2" fmla="*/ 397610 w 511441"/>
              <a:gd name="connsiteY2" fmla="*/ 121247 h 389197"/>
              <a:gd name="connsiteX3" fmla="*/ 487376 w 511441"/>
              <a:gd name="connsiteY3" fmla="*/ 364985 h 389197"/>
              <a:gd name="connsiteX4" fmla="*/ 398255 w 511441"/>
              <a:gd name="connsiteY4" fmla="*/ 386339 h 389197"/>
              <a:gd name="connsiteX5" fmla="*/ 118863 w 511441"/>
              <a:gd name="connsiteY5" fmla="*/ 386339 h 389197"/>
              <a:gd name="connsiteX6" fmla="*/ 2117 w 511441"/>
              <a:gd name="connsiteY6" fmla="*/ 337981 h 389197"/>
              <a:gd name="connsiteX7" fmla="*/ 106159 w 511441"/>
              <a:gd name="connsiteY7" fmla="*/ 148251 h 389197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98255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1441" h="384696">
                <a:moveTo>
                  <a:pt x="106159" y="143750"/>
                </a:moveTo>
                <a:cubicBezTo>
                  <a:pt x="149976" y="88170"/>
                  <a:pt x="216442" y="0"/>
                  <a:pt x="265017" y="0"/>
                </a:cubicBezTo>
                <a:cubicBezTo>
                  <a:pt x="313592" y="0"/>
                  <a:pt x="360550" y="83669"/>
                  <a:pt x="397610" y="143750"/>
                </a:cubicBezTo>
                <a:cubicBezTo>
                  <a:pt x="434670" y="203831"/>
                  <a:pt x="511441" y="310676"/>
                  <a:pt x="487376" y="360484"/>
                </a:cubicBezTo>
                <a:cubicBezTo>
                  <a:pt x="482887" y="384696"/>
                  <a:pt x="414418" y="381838"/>
                  <a:pt x="370630" y="381838"/>
                </a:cubicBezTo>
                <a:lnTo>
                  <a:pt x="118863" y="381838"/>
                </a:lnTo>
                <a:cubicBezTo>
                  <a:pt x="42846" y="381838"/>
                  <a:pt x="4234" y="373161"/>
                  <a:pt x="2117" y="333480"/>
                </a:cubicBezTo>
                <a:cubicBezTo>
                  <a:pt x="0" y="293799"/>
                  <a:pt x="62342" y="199330"/>
                  <a:pt x="106159" y="14375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728" tIns="54864" rIns="109728" bIns="54864" rtlCol="0" anchor="ctr"/>
          <a:lstStyle/>
          <a:p>
            <a:pPr algn="ctr"/>
            <a:endParaRPr lang="en-US"/>
          </a:p>
        </p:txBody>
      </p:sp>
      <p:sp>
        <p:nvSpPr>
          <p:cNvPr id="1880" name="Freeform 1879"/>
          <p:cNvSpPr/>
          <p:nvPr/>
        </p:nvSpPr>
        <p:spPr>
          <a:xfrm rot="20259629">
            <a:off x="26585092" y="18451297"/>
            <a:ext cx="555804" cy="392221"/>
          </a:xfrm>
          <a:custGeom>
            <a:avLst/>
            <a:gdLst>
              <a:gd name="connsiteX0" fmla="*/ 0 w 609600"/>
              <a:gd name="connsiteY0" fmla="*/ 165104 h 457200"/>
              <a:gd name="connsiteX1" fmla="*/ 48358 w 609600"/>
              <a:gd name="connsiteY1" fmla="*/ 48358 h 457200"/>
              <a:gd name="connsiteX2" fmla="*/ 165104 w 609600"/>
              <a:gd name="connsiteY2" fmla="*/ 0 h 457200"/>
              <a:gd name="connsiteX3" fmla="*/ 444496 w 609600"/>
              <a:gd name="connsiteY3" fmla="*/ 0 h 457200"/>
              <a:gd name="connsiteX4" fmla="*/ 561242 w 609600"/>
              <a:gd name="connsiteY4" fmla="*/ 48358 h 457200"/>
              <a:gd name="connsiteX5" fmla="*/ 609600 w 609600"/>
              <a:gd name="connsiteY5" fmla="*/ 165104 h 457200"/>
              <a:gd name="connsiteX6" fmla="*/ 609600 w 609600"/>
              <a:gd name="connsiteY6" fmla="*/ 292096 h 457200"/>
              <a:gd name="connsiteX7" fmla="*/ 561242 w 609600"/>
              <a:gd name="connsiteY7" fmla="*/ 408842 h 457200"/>
              <a:gd name="connsiteX8" fmla="*/ 444496 w 609600"/>
              <a:gd name="connsiteY8" fmla="*/ 457200 h 457200"/>
              <a:gd name="connsiteX9" fmla="*/ 165104 w 609600"/>
              <a:gd name="connsiteY9" fmla="*/ 457200 h 457200"/>
              <a:gd name="connsiteX10" fmla="*/ 48358 w 609600"/>
              <a:gd name="connsiteY10" fmla="*/ 408842 h 457200"/>
              <a:gd name="connsiteX11" fmla="*/ 0 w 609600"/>
              <a:gd name="connsiteY11" fmla="*/ 292096 h 457200"/>
              <a:gd name="connsiteX12" fmla="*/ 0 w 609600"/>
              <a:gd name="connsiteY12" fmla="*/ 165104 h 457200"/>
              <a:gd name="connsiteX0" fmla="*/ 0 w 609600"/>
              <a:gd name="connsiteY0" fmla="*/ 167485 h 459581"/>
              <a:gd name="connsiteX1" fmla="*/ 48358 w 609600"/>
              <a:gd name="connsiteY1" fmla="*/ 50739 h 459581"/>
              <a:gd name="connsiteX2" fmla="*/ 165104 w 609600"/>
              <a:gd name="connsiteY2" fmla="*/ 2381 h 459581"/>
              <a:gd name="connsiteX3" fmla="*/ 302419 w 609600"/>
              <a:gd name="connsiteY3" fmla="*/ 0 h 459581"/>
              <a:gd name="connsiteX4" fmla="*/ 444496 w 609600"/>
              <a:gd name="connsiteY4" fmla="*/ 2381 h 459581"/>
              <a:gd name="connsiteX5" fmla="*/ 561242 w 609600"/>
              <a:gd name="connsiteY5" fmla="*/ 50739 h 459581"/>
              <a:gd name="connsiteX6" fmla="*/ 609600 w 609600"/>
              <a:gd name="connsiteY6" fmla="*/ 167485 h 459581"/>
              <a:gd name="connsiteX7" fmla="*/ 609600 w 609600"/>
              <a:gd name="connsiteY7" fmla="*/ 294477 h 459581"/>
              <a:gd name="connsiteX8" fmla="*/ 561242 w 609600"/>
              <a:gd name="connsiteY8" fmla="*/ 411223 h 459581"/>
              <a:gd name="connsiteX9" fmla="*/ 444496 w 609600"/>
              <a:gd name="connsiteY9" fmla="*/ 459581 h 459581"/>
              <a:gd name="connsiteX10" fmla="*/ 165104 w 609600"/>
              <a:gd name="connsiteY10" fmla="*/ 459581 h 459581"/>
              <a:gd name="connsiteX11" fmla="*/ 48358 w 609600"/>
              <a:gd name="connsiteY11" fmla="*/ 411223 h 459581"/>
              <a:gd name="connsiteX12" fmla="*/ 0 w 609600"/>
              <a:gd name="connsiteY12" fmla="*/ 294477 h 459581"/>
              <a:gd name="connsiteX13" fmla="*/ 0 w 609600"/>
              <a:gd name="connsiteY13" fmla="*/ 167485 h 459581"/>
              <a:gd name="connsiteX0" fmla="*/ 2045 w 611645"/>
              <a:gd name="connsiteY0" fmla="*/ 167485 h 459581"/>
              <a:gd name="connsiteX1" fmla="*/ 50403 w 611645"/>
              <a:gd name="connsiteY1" fmla="*/ 50739 h 459581"/>
              <a:gd name="connsiteX2" fmla="*/ 304464 w 611645"/>
              <a:gd name="connsiteY2" fmla="*/ 0 h 459581"/>
              <a:gd name="connsiteX3" fmla="*/ 446541 w 611645"/>
              <a:gd name="connsiteY3" fmla="*/ 2381 h 459581"/>
              <a:gd name="connsiteX4" fmla="*/ 563287 w 611645"/>
              <a:gd name="connsiteY4" fmla="*/ 50739 h 459581"/>
              <a:gd name="connsiteX5" fmla="*/ 611645 w 611645"/>
              <a:gd name="connsiteY5" fmla="*/ 167485 h 459581"/>
              <a:gd name="connsiteX6" fmla="*/ 611645 w 611645"/>
              <a:gd name="connsiteY6" fmla="*/ 294477 h 459581"/>
              <a:gd name="connsiteX7" fmla="*/ 563287 w 611645"/>
              <a:gd name="connsiteY7" fmla="*/ 411223 h 459581"/>
              <a:gd name="connsiteX8" fmla="*/ 446541 w 611645"/>
              <a:gd name="connsiteY8" fmla="*/ 459581 h 459581"/>
              <a:gd name="connsiteX9" fmla="*/ 167149 w 611645"/>
              <a:gd name="connsiteY9" fmla="*/ 459581 h 459581"/>
              <a:gd name="connsiteX10" fmla="*/ 50403 w 611645"/>
              <a:gd name="connsiteY10" fmla="*/ 411223 h 459581"/>
              <a:gd name="connsiteX11" fmla="*/ 2045 w 611645"/>
              <a:gd name="connsiteY11" fmla="*/ 294477 h 459581"/>
              <a:gd name="connsiteX12" fmla="*/ 2045 w 611645"/>
              <a:gd name="connsiteY12" fmla="*/ 167485 h 459581"/>
              <a:gd name="connsiteX0" fmla="*/ 2045 w 611645"/>
              <a:gd name="connsiteY0" fmla="*/ 167485 h 459581"/>
              <a:gd name="connsiteX1" fmla="*/ 50403 w 611645"/>
              <a:gd name="connsiteY1" fmla="*/ 50739 h 459581"/>
              <a:gd name="connsiteX2" fmla="*/ 304464 w 611645"/>
              <a:gd name="connsiteY2" fmla="*/ 0 h 459581"/>
              <a:gd name="connsiteX3" fmla="*/ 563287 w 611645"/>
              <a:gd name="connsiteY3" fmla="*/ 50739 h 459581"/>
              <a:gd name="connsiteX4" fmla="*/ 611645 w 611645"/>
              <a:gd name="connsiteY4" fmla="*/ 167485 h 459581"/>
              <a:gd name="connsiteX5" fmla="*/ 611645 w 611645"/>
              <a:gd name="connsiteY5" fmla="*/ 294477 h 459581"/>
              <a:gd name="connsiteX6" fmla="*/ 563287 w 611645"/>
              <a:gd name="connsiteY6" fmla="*/ 411223 h 459581"/>
              <a:gd name="connsiteX7" fmla="*/ 446541 w 611645"/>
              <a:gd name="connsiteY7" fmla="*/ 459581 h 459581"/>
              <a:gd name="connsiteX8" fmla="*/ 167149 w 611645"/>
              <a:gd name="connsiteY8" fmla="*/ 459581 h 459581"/>
              <a:gd name="connsiteX9" fmla="*/ 50403 w 611645"/>
              <a:gd name="connsiteY9" fmla="*/ 411223 h 459581"/>
              <a:gd name="connsiteX10" fmla="*/ 2045 w 611645"/>
              <a:gd name="connsiteY10" fmla="*/ 294477 h 459581"/>
              <a:gd name="connsiteX11" fmla="*/ 2045 w 611645"/>
              <a:gd name="connsiteY11" fmla="*/ 167485 h 459581"/>
              <a:gd name="connsiteX0" fmla="*/ 2045 w 611645"/>
              <a:gd name="connsiteY0" fmla="*/ 167485 h 459906"/>
              <a:gd name="connsiteX1" fmla="*/ 50403 w 611645"/>
              <a:gd name="connsiteY1" fmla="*/ 50739 h 459906"/>
              <a:gd name="connsiteX2" fmla="*/ 304464 w 611645"/>
              <a:gd name="connsiteY2" fmla="*/ 0 h 459906"/>
              <a:gd name="connsiteX3" fmla="*/ 563287 w 611645"/>
              <a:gd name="connsiteY3" fmla="*/ 50739 h 459906"/>
              <a:gd name="connsiteX4" fmla="*/ 611645 w 611645"/>
              <a:gd name="connsiteY4" fmla="*/ 167485 h 459906"/>
              <a:gd name="connsiteX5" fmla="*/ 611645 w 611645"/>
              <a:gd name="connsiteY5" fmla="*/ 294477 h 459906"/>
              <a:gd name="connsiteX6" fmla="*/ 563287 w 611645"/>
              <a:gd name="connsiteY6" fmla="*/ 411223 h 459906"/>
              <a:gd name="connsiteX7" fmla="*/ 446541 w 611645"/>
              <a:gd name="connsiteY7" fmla="*/ 459581 h 459906"/>
              <a:gd name="connsiteX8" fmla="*/ 167149 w 611645"/>
              <a:gd name="connsiteY8" fmla="*/ 459581 h 459906"/>
              <a:gd name="connsiteX9" fmla="*/ 50403 w 611645"/>
              <a:gd name="connsiteY9" fmla="*/ 411223 h 459906"/>
              <a:gd name="connsiteX10" fmla="*/ 2045 w 611645"/>
              <a:gd name="connsiteY10" fmla="*/ 167485 h 459906"/>
              <a:gd name="connsiteX0" fmla="*/ 2045 w 611645"/>
              <a:gd name="connsiteY0" fmla="*/ 167485 h 459906"/>
              <a:gd name="connsiteX1" fmla="*/ 50403 w 611645"/>
              <a:gd name="connsiteY1" fmla="*/ 50739 h 459906"/>
              <a:gd name="connsiteX2" fmla="*/ 304464 w 611645"/>
              <a:gd name="connsiteY2" fmla="*/ 0 h 459906"/>
              <a:gd name="connsiteX3" fmla="*/ 563287 w 611645"/>
              <a:gd name="connsiteY3" fmla="*/ 50739 h 459906"/>
              <a:gd name="connsiteX4" fmla="*/ 611645 w 611645"/>
              <a:gd name="connsiteY4" fmla="*/ 167485 h 459906"/>
              <a:gd name="connsiteX5" fmla="*/ 563287 w 611645"/>
              <a:gd name="connsiteY5" fmla="*/ 411223 h 459906"/>
              <a:gd name="connsiteX6" fmla="*/ 446541 w 611645"/>
              <a:gd name="connsiteY6" fmla="*/ 459581 h 459906"/>
              <a:gd name="connsiteX7" fmla="*/ 167149 w 611645"/>
              <a:gd name="connsiteY7" fmla="*/ 459581 h 459906"/>
              <a:gd name="connsiteX8" fmla="*/ 50403 w 611645"/>
              <a:gd name="connsiteY8" fmla="*/ 411223 h 459906"/>
              <a:gd name="connsiteX9" fmla="*/ 2045 w 611645"/>
              <a:gd name="connsiteY9" fmla="*/ 167485 h 459906"/>
              <a:gd name="connsiteX0" fmla="*/ 192545 w 573545"/>
              <a:gd name="connsiteY0" fmla="*/ 167485 h 459906"/>
              <a:gd name="connsiteX1" fmla="*/ 12303 w 573545"/>
              <a:gd name="connsiteY1" fmla="*/ 50739 h 459906"/>
              <a:gd name="connsiteX2" fmla="*/ 266364 w 573545"/>
              <a:gd name="connsiteY2" fmla="*/ 0 h 459906"/>
              <a:gd name="connsiteX3" fmla="*/ 525187 w 573545"/>
              <a:gd name="connsiteY3" fmla="*/ 50739 h 459906"/>
              <a:gd name="connsiteX4" fmla="*/ 573545 w 573545"/>
              <a:gd name="connsiteY4" fmla="*/ 167485 h 459906"/>
              <a:gd name="connsiteX5" fmla="*/ 525187 w 573545"/>
              <a:gd name="connsiteY5" fmla="*/ 411223 h 459906"/>
              <a:gd name="connsiteX6" fmla="*/ 408441 w 573545"/>
              <a:gd name="connsiteY6" fmla="*/ 459581 h 459906"/>
              <a:gd name="connsiteX7" fmla="*/ 129049 w 573545"/>
              <a:gd name="connsiteY7" fmla="*/ 459581 h 459906"/>
              <a:gd name="connsiteX8" fmla="*/ 12303 w 573545"/>
              <a:gd name="connsiteY8" fmla="*/ 411223 h 459906"/>
              <a:gd name="connsiteX9" fmla="*/ 192545 w 573545"/>
              <a:gd name="connsiteY9" fmla="*/ 167485 h 459906"/>
              <a:gd name="connsiteX0" fmla="*/ 129045 w 586245"/>
              <a:gd name="connsiteY0" fmla="*/ 167485 h 459906"/>
              <a:gd name="connsiteX1" fmla="*/ 25003 w 586245"/>
              <a:gd name="connsiteY1" fmla="*/ 50739 h 459906"/>
              <a:gd name="connsiteX2" fmla="*/ 279064 w 586245"/>
              <a:gd name="connsiteY2" fmla="*/ 0 h 459906"/>
              <a:gd name="connsiteX3" fmla="*/ 537887 w 586245"/>
              <a:gd name="connsiteY3" fmla="*/ 50739 h 459906"/>
              <a:gd name="connsiteX4" fmla="*/ 586245 w 586245"/>
              <a:gd name="connsiteY4" fmla="*/ 167485 h 459906"/>
              <a:gd name="connsiteX5" fmla="*/ 537887 w 586245"/>
              <a:gd name="connsiteY5" fmla="*/ 411223 h 459906"/>
              <a:gd name="connsiteX6" fmla="*/ 421141 w 586245"/>
              <a:gd name="connsiteY6" fmla="*/ 459581 h 459906"/>
              <a:gd name="connsiteX7" fmla="*/ 141749 w 586245"/>
              <a:gd name="connsiteY7" fmla="*/ 459581 h 459906"/>
              <a:gd name="connsiteX8" fmla="*/ 25003 w 586245"/>
              <a:gd name="connsiteY8" fmla="*/ 411223 h 459906"/>
              <a:gd name="connsiteX9" fmla="*/ 129045 w 586245"/>
              <a:gd name="connsiteY9" fmla="*/ 167485 h 459906"/>
              <a:gd name="connsiteX0" fmla="*/ 106159 w 563359"/>
              <a:gd name="connsiteY0" fmla="*/ 167485 h 459906"/>
              <a:gd name="connsiteX1" fmla="*/ 154517 w 563359"/>
              <a:gd name="connsiteY1" fmla="*/ 50739 h 459906"/>
              <a:gd name="connsiteX2" fmla="*/ 256178 w 563359"/>
              <a:gd name="connsiteY2" fmla="*/ 0 h 459906"/>
              <a:gd name="connsiteX3" fmla="*/ 515001 w 563359"/>
              <a:gd name="connsiteY3" fmla="*/ 50739 h 459906"/>
              <a:gd name="connsiteX4" fmla="*/ 563359 w 563359"/>
              <a:gd name="connsiteY4" fmla="*/ 167485 h 459906"/>
              <a:gd name="connsiteX5" fmla="*/ 515001 w 563359"/>
              <a:gd name="connsiteY5" fmla="*/ 411223 h 459906"/>
              <a:gd name="connsiteX6" fmla="*/ 398255 w 563359"/>
              <a:gd name="connsiteY6" fmla="*/ 459581 h 459906"/>
              <a:gd name="connsiteX7" fmla="*/ 118863 w 563359"/>
              <a:gd name="connsiteY7" fmla="*/ 459581 h 459906"/>
              <a:gd name="connsiteX8" fmla="*/ 2117 w 563359"/>
              <a:gd name="connsiteY8" fmla="*/ 411223 h 459906"/>
              <a:gd name="connsiteX9" fmla="*/ 106159 w 563359"/>
              <a:gd name="connsiteY9" fmla="*/ 167485 h 459906"/>
              <a:gd name="connsiteX0" fmla="*/ 106159 w 563359"/>
              <a:gd name="connsiteY0" fmla="*/ 167485 h 459906"/>
              <a:gd name="connsiteX1" fmla="*/ 154517 w 563359"/>
              <a:gd name="connsiteY1" fmla="*/ 50739 h 459906"/>
              <a:gd name="connsiteX2" fmla="*/ 256178 w 563359"/>
              <a:gd name="connsiteY2" fmla="*/ 0 h 459906"/>
              <a:gd name="connsiteX3" fmla="*/ 515001 w 563359"/>
              <a:gd name="connsiteY3" fmla="*/ 50739 h 459906"/>
              <a:gd name="connsiteX4" fmla="*/ 563359 w 563359"/>
              <a:gd name="connsiteY4" fmla="*/ 167485 h 459906"/>
              <a:gd name="connsiteX5" fmla="*/ 515001 w 563359"/>
              <a:gd name="connsiteY5" fmla="*/ 411223 h 459906"/>
              <a:gd name="connsiteX6" fmla="*/ 398255 w 563359"/>
              <a:gd name="connsiteY6" fmla="*/ 459581 h 459906"/>
              <a:gd name="connsiteX7" fmla="*/ 118863 w 563359"/>
              <a:gd name="connsiteY7" fmla="*/ 459581 h 459906"/>
              <a:gd name="connsiteX8" fmla="*/ 2117 w 563359"/>
              <a:gd name="connsiteY8" fmla="*/ 411223 h 459906"/>
              <a:gd name="connsiteX9" fmla="*/ 106159 w 563359"/>
              <a:gd name="connsiteY9" fmla="*/ 167485 h 459906"/>
              <a:gd name="connsiteX0" fmla="*/ 83139 w 567964"/>
              <a:gd name="connsiteY0" fmla="*/ 167485 h 459906"/>
              <a:gd name="connsiteX1" fmla="*/ 159122 w 567964"/>
              <a:gd name="connsiteY1" fmla="*/ 50739 h 459906"/>
              <a:gd name="connsiteX2" fmla="*/ 260783 w 567964"/>
              <a:gd name="connsiteY2" fmla="*/ 0 h 459906"/>
              <a:gd name="connsiteX3" fmla="*/ 519606 w 567964"/>
              <a:gd name="connsiteY3" fmla="*/ 50739 h 459906"/>
              <a:gd name="connsiteX4" fmla="*/ 567964 w 567964"/>
              <a:gd name="connsiteY4" fmla="*/ 167485 h 459906"/>
              <a:gd name="connsiteX5" fmla="*/ 519606 w 567964"/>
              <a:gd name="connsiteY5" fmla="*/ 411223 h 459906"/>
              <a:gd name="connsiteX6" fmla="*/ 402860 w 567964"/>
              <a:gd name="connsiteY6" fmla="*/ 459581 h 459906"/>
              <a:gd name="connsiteX7" fmla="*/ 123468 w 567964"/>
              <a:gd name="connsiteY7" fmla="*/ 459581 h 459906"/>
              <a:gd name="connsiteX8" fmla="*/ 6722 w 567964"/>
              <a:gd name="connsiteY8" fmla="*/ 411223 h 459906"/>
              <a:gd name="connsiteX9" fmla="*/ 83139 w 567964"/>
              <a:gd name="connsiteY9" fmla="*/ 167485 h 459906"/>
              <a:gd name="connsiteX0" fmla="*/ 83139 w 550569"/>
              <a:gd name="connsiteY0" fmla="*/ 167485 h 459906"/>
              <a:gd name="connsiteX1" fmla="*/ 159122 w 550569"/>
              <a:gd name="connsiteY1" fmla="*/ 50739 h 459906"/>
              <a:gd name="connsiteX2" fmla="*/ 260783 w 550569"/>
              <a:gd name="connsiteY2" fmla="*/ 0 h 459906"/>
              <a:gd name="connsiteX3" fmla="*/ 519606 w 550569"/>
              <a:gd name="connsiteY3" fmla="*/ 50739 h 459906"/>
              <a:gd name="connsiteX4" fmla="*/ 429840 w 550569"/>
              <a:gd name="connsiteY4" fmla="*/ 167485 h 459906"/>
              <a:gd name="connsiteX5" fmla="*/ 519606 w 550569"/>
              <a:gd name="connsiteY5" fmla="*/ 411223 h 459906"/>
              <a:gd name="connsiteX6" fmla="*/ 402860 w 550569"/>
              <a:gd name="connsiteY6" fmla="*/ 459581 h 459906"/>
              <a:gd name="connsiteX7" fmla="*/ 123468 w 550569"/>
              <a:gd name="connsiteY7" fmla="*/ 459581 h 459906"/>
              <a:gd name="connsiteX8" fmla="*/ 6722 w 550569"/>
              <a:gd name="connsiteY8" fmla="*/ 411223 h 459906"/>
              <a:gd name="connsiteX9" fmla="*/ 83139 w 550569"/>
              <a:gd name="connsiteY9" fmla="*/ 167485 h 459906"/>
              <a:gd name="connsiteX0" fmla="*/ 83139 w 519606"/>
              <a:gd name="connsiteY0" fmla="*/ 167485 h 459906"/>
              <a:gd name="connsiteX1" fmla="*/ 159122 w 519606"/>
              <a:gd name="connsiteY1" fmla="*/ 50739 h 459906"/>
              <a:gd name="connsiteX2" fmla="*/ 260783 w 519606"/>
              <a:gd name="connsiteY2" fmla="*/ 0 h 459906"/>
              <a:gd name="connsiteX3" fmla="*/ 353857 w 519606"/>
              <a:gd name="connsiteY3" fmla="*/ 77743 h 459906"/>
              <a:gd name="connsiteX4" fmla="*/ 429840 w 519606"/>
              <a:gd name="connsiteY4" fmla="*/ 167485 h 459906"/>
              <a:gd name="connsiteX5" fmla="*/ 519606 w 519606"/>
              <a:gd name="connsiteY5" fmla="*/ 411223 h 459906"/>
              <a:gd name="connsiteX6" fmla="*/ 402860 w 519606"/>
              <a:gd name="connsiteY6" fmla="*/ 459581 h 459906"/>
              <a:gd name="connsiteX7" fmla="*/ 123468 w 519606"/>
              <a:gd name="connsiteY7" fmla="*/ 459581 h 459906"/>
              <a:gd name="connsiteX8" fmla="*/ 6722 w 519606"/>
              <a:gd name="connsiteY8" fmla="*/ 411223 h 459906"/>
              <a:gd name="connsiteX9" fmla="*/ 83139 w 519606"/>
              <a:gd name="connsiteY9" fmla="*/ 167485 h 459906"/>
              <a:gd name="connsiteX0" fmla="*/ 83139 w 519606"/>
              <a:gd name="connsiteY0" fmla="*/ 131703 h 424124"/>
              <a:gd name="connsiteX1" fmla="*/ 159122 w 519606"/>
              <a:gd name="connsiteY1" fmla="*/ 14957 h 424124"/>
              <a:gd name="connsiteX2" fmla="*/ 353857 w 519606"/>
              <a:gd name="connsiteY2" fmla="*/ 41961 h 424124"/>
              <a:gd name="connsiteX3" fmla="*/ 429840 w 519606"/>
              <a:gd name="connsiteY3" fmla="*/ 131703 h 424124"/>
              <a:gd name="connsiteX4" fmla="*/ 519606 w 519606"/>
              <a:gd name="connsiteY4" fmla="*/ 375441 h 424124"/>
              <a:gd name="connsiteX5" fmla="*/ 402860 w 519606"/>
              <a:gd name="connsiteY5" fmla="*/ 423799 h 424124"/>
              <a:gd name="connsiteX6" fmla="*/ 123468 w 519606"/>
              <a:gd name="connsiteY6" fmla="*/ 423799 h 424124"/>
              <a:gd name="connsiteX7" fmla="*/ 6722 w 519606"/>
              <a:gd name="connsiteY7" fmla="*/ 375441 h 424124"/>
              <a:gd name="connsiteX8" fmla="*/ 83139 w 519606"/>
              <a:gd name="connsiteY8" fmla="*/ 131703 h 424124"/>
              <a:gd name="connsiteX0" fmla="*/ 83139 w 519606"/>
              <a:gd name="connsiteY0" fmla="*/ 116746 h 409167"/>
              <a:gd name="connsiteX1" fmla="*/ 159122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83139 w 519606"/>
              <a:gd name="connsiteY0" fmla="*/ 116746 h 409167"/>
              <a:gd name="connsiteX1" fmla="*/ 186747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83139 w 519606"/>
              <a:gd name="connsiteY0" fmla="*/ 116746 h 409167"/>
              <a:gd name="connsiteX1" fmla="*/ 241997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106159 w 515001"/>
              <a:gd name="connsiteY0" fmla="*/ 148251 h 413343"/>
              <a:gd name="connsiteX1" fmla="*/ 237392 w 515001"/>
              <a:gd name="connsiteY1" fmla="*/ 4501 h 413343"/>
              <a:gd name="connsiteX2" fmla="*/ 425235 w 515001"/>
              <a:gd name="connsiteY2" fmla="*/ 121247 h 413343"/>
              <a:gd name="connsiteX3" fmla="*/ 515001 w 515001"/>
              <a:gd name="connsiteY3" fmla="*/ 364985 h 413343"/>
              <a:gd name="connsiteX4" fmla="*/ 398255 w 515001"/>
              <a:gd name="connsiteY4" fmla="*/ 413343 h 413343"/>
              <a:gd name="connsiteX5" fmla="*/ 118863 w 515001"/>
              <a:gd name="connsiteY5" fmla="*/ 413343 h 413343"/>
              <a:gd name="connsiteX6" fmla="*/ 2117 w 515001"/>
              <a:gd name="connsiteY6" fmla="*/ 364985 h 413343"/>
              <a:gd name="connsiteX7" fmla="*/ 106159 w 515001"/>
              <a:gd name="connsiteY7" fmla="*/ 148251 h 413343"/>
              <a:gd name="connsiteX0" fmla="*/ 106159 w 519498"/>
              <a:gd name="connsiteY0" fmla="*/ 148251 h 413343"/>
              <a:gd name="connsiteX1" fmla="*/ 237392 w 519498"/>
              <a:gd name="connsiteY1" fmla="*/ 4501 h 413343"/>
              <a:gd name="connsiteX2" fmla="*/ 425235 w 519498"/>
              <a:gd name="connsiteY2" fmla="*/ 121247 h 413343"/>
              <a:gd name="connsiteX3" fmla="*/ 515001 w 519498"/>
              <a:gd name="connsiteY3" fmla="*/ 364985 h 413343"/>
              <a:gd name="connsiteX4" fmla="*/ 398255 w 519498"/>
              <a:gd name="connsiteY4" fmla="*/ 413343 h 413343"/>
              <a:gd name="connsiteX5" fmla="*/ 118863 w 519498"/>
              <a:gd name="connsiteY5" fmla="*/ 413343 h 413343"/>
              <a:gd name="connsiteX6" fmla="*/ 2117 w 519498"/>
              <a:gd name="connsiteY6" fmla="*/ 364985 h 413343"/>
              <a:gd name="connsiteX7" fmla="*/ 106159 w 519498"/>
              <a:gd name="connsiteY7" fmla="*/ 148251 h 413343"/>
              <a:gd name="connsiteX0" fmla="*/ 106159 w 519498"/>
              <a:gd name="connsiteY0" fmla="*/ 143750 h 408842"/>
              <a:gd name="connsiteX1" fmla="*/ 237392 w 519498"/>
              <a:gd name="connsiteY1" fmla="*/ 0 h 408842"/>
              <a:gd name="connsiteX2" fmla="*/ 369985 w 519498"/>
              <a:gd name="connsiteY2" fmla="*/ 143750 h 408842"/>
              <a:gd name="connsiteX3" fmla="*/ 515001 w 519498"/>
              <a:gd name="connsiteY3" fmla="*/ 360484 h 408842"/>
              <a:gd name="connsiteX4" fmla="*/ 398255 w 519498"/>
              <a:gd name="connsiteY4" fmla="*/ 408842 h 408842"/>
              <a:gd name="connsiteX5" fmla="*/ 118863 w 519498"/>
              <a:gd name="connsiteY5" fmla="*/ 408842 h 408842"/>
              <a:gd name="connsiteX6" fmla="*/ 2117 w 519498"/>
              <a:gd name="connsiteY6" fmla="*/ 360484 h 408842"/>
              <a:gd name="connsiteX7" fmla="*/ 106159 w 519498"/>
              <a:gd name="connsiteY7" fmla="*/ 143750 h 408842"/>
              <a:gd name="connsiteX0" fmla="*/ 106159 w 535613"/>
              <a:gd name="connsiteY0" fmla="*/ 143750 h 408842"/>
              <a:gd name="connsiteX1" fmla="*/ 237392 w 535613"/>
              <a:gd name="connsiteY1" fmla="*/ 0 h 408842"/>
              <a:gd name="connsiteX2" fmla="*/ 369985 w 535613"/>
              <a:gd name="connsiteY2" fmla="*/ 143750 h 408842"/>
              <a:gd name="connsiteX3" fmla="*/ 515001 w 535613"/>
              <a:gd name="connsiteY3" fmla="*/ 360484 h 408842"/>
              <a:gd name="connsiteX4" fmla="*/ 398255 w 535613"/>
              <a:gd name="connsiteY4" fmla="*/ 408842 h 408842"/>
              <a:gd name="connsiteX5" fmla="*/ 118863 w 535613"/>
              <a:gd name="connsiteY5" fmla="*/ 408842 h 408842"/>
              <a:gd name="connsiteX6" fmla="*/ 2117 w 535613"/>
              <a:gd name="connsiteY6" fmla="*/ 360484 h 408842"/>
              <a:gd name="connsiteX7" fmla="*/ 106159 w 535613"/>
              <a:gd name="connsiteY7" fmla="*/ 143750 h 408842"/>
              <a:gd name="connsiteX0" fmla="*/ 106159 w 542519"/>
              <a:gd name="connsiteY0" fmla="*/ 143750 h 408842"/>
              <a:gd name="connsiteX1" fmla="*/ 237392 w 542519"/>
              <a:gd name="connsiteY1" fmla="*/ 0 h 408842"/>
              <a:gd name="connsiteX2" fmla="*/ 369985 w 542519"/>
              <a:gd name="connsiteY2" fmla="*/ 143750 h 408842"/>
              <a:gd name="connsiteX3" fmla="*/ 515001 w 542519"/>
              <a:gd name="connsiteY3" fmla="*/ 360484 h 408842"/>
              <a:gd name="connsiteX4" fmla="*/ 398255 w 542519"/>
              <a:gd name="connsiteY4" fmla="*/ 408842 h 408842"/>
              <a:gd name="connsiteX5" fmla="*/ 118863 w 542519"/>
              <a:gd name="connsiteY5" fmla="*/ 408842 h 408842"/>
              <a:gd name="connsiteX6" fmla="*/ 2117 w 542519"/>
              <a:gd name="connsiteY6" fmla="*/ 360484 h 408842"/>
              <a:gd name="connsiteX7" fmla="*/ 106159 w 542519"/>
              <a:gd name="connsiteY7" fmla="*/ 143750 h 408842"/>
              <a:gd name="connsiteX0" fmla="*/ 106159 w 542519"/>
              <a:gd name="connsiteY0" fmla="*/ 143750 h 412825"/>
              <a:gd name="connsiteX1" fmla="*/ 237392 w 542519"/>
              <a:gd name="connsiteY1" fmla="*/ 0 h 412825"/>
              <a:gd name="connsiteX2" fmla="*/ 369985 w 542519"/>
              <a:gd name="connsiteY2" fmla="*/ 143750 h 412825"/>
              <a:gd name="connsiteX3" fmla="*/ 515001 w 542519"/>
              <a:gd name="connsiteY3" fmla="*/ 360484 h 412825"/>
              <a:gd name="connsiteX4" fmla="*/ 398255 w 542519"/>
              <a:gd name="connsiteY4" fmla="*/ 408842 h 412825"/>
              <a:gd name="connsiteX5" fmla="*/ 118863 w 542519"/>
              <a:gd name="connsiteY5" fmla="*/ 408842 h 412825"/>
              <a:gd name="connsiteX6" fmla="*/ 2117 w 542519"/>
              <a:gd name="connsiteY6" fmla="*/ 360484 h 412825"/>
              <a:gd name="connsiteX7" fmla="*/ 106159 w 542519"/>
              <a:gd name="connsiteY7" fmla="*/ 143750 h 412825"/>
              <a:gd name="connsiteX0" fmla="*/ 106159 w 514894"/>
              <a:gd name="connsiteY0" fmla="*/ 143750 h 412825"/>
              <a:gd name="connsiteX1" fmla="*/ 237392 w 514894"/>
              <a:gd name="connsiteY1" fmla="*/ 0 h 412825"/>
              <a:gd name="connsiteX2" fmla="*/ 369985 w 514894"/>
              <a:gd name="connsiteY2" fmla="*/ 143750 h 412825"/>
              <a:gd name="connsiteX3" fmla="*/ 487376 w 514894"/>
              <a:gd name="connsiteY3" fmla="*/ 360484 h 412825"/>
              <a:gd name="connsiteX4" fmla="*/ 398255 w 514894"/>
              <a:gd name="connsiteY4" fmla="*/ 408842 h 412825"/>
              <a:gd name="connsiteX5" fmla="*/ 118863 w 514894"/>
              <a:gd name="connsiteY5" fmla="*/ 408842 h 412825"/>
              <a:gd name="connsiteX6" fmla="*/ 2117 w 514894"/>
              <a:gd name="connsiteY6" fmla="*/ 360484 h 412825"/>
              <a:gd name="connsiteX7" fmla="*/ 106159 w 514894"/>
              <a:gd name="connsiteY7" fmla="*/ 143750 h 412825"/>
              <a:gd name="connsiteX0" fmla="*/ 106159 w 514894"/>
              <a:gd name="connsiteY0" fmla="*/ 143750 h 439829"/>
              <a:gd name="connsiteX1" fmla="*/ 237392 w 514894"/>
              <a:gd name="connsiteY1" fmla="*/ 0 h 439829"/>
              <a:gd name="connsiteX2" fmla="*/ 369985 w 514894"/>
              <a:gd name="connsiteY2" fmla="*/ 143750 h 439829"/>
              <a:gd name="connsiteX3" fmla="*/ 487376 w 514894"/>
              <a:gd name="connsiteY3" fmla="*/ 387488 h 439829"/>
              <a:gd name="connsiteX4" fmla="*/ 398255 w 514894"/>
              <a:gd name="connsiteY4" fmla="*/ 408842 h 439829"/>
              <a:gd name="connsiteX5" fmla="*/ 118863 w 514894"/>
              <a:gd name="connsiteY5" fmla="*/ 408842 h 439829"/>
              <a:gd name="connsiteX6" fmla="*/ 2117 w 514894"/>
              <a:gd name="connsiteY6" fmla="*/ 360484 h 439829"/>
              <a:gd name="connsiteX7" fmla="*/ 106159 w 514894"/>
              <a:gd name="connsiteY7" fmla="*/ 143750 h 439829"/>
              <a:gd name="connsiteX0" fmla="*/ 106159 w 514894"/>
              <a:gd name="connsiteY0" fmla="*/ 143750 h 416201"/>
              <a:gd name="connsiteX1" fmla="*/ 237392 w 514894"/>
              <a:gd name="connsiteY1" fmla="*/ 0 h 416201"/>
              <a:gd name="connsiteX2" fmla="*/ 369985 w 514894"/>
              <a:gd name="connsiteY2" fmla="*/ 143750 h 416201"/>
              <a:gd name="connsiteX3" fmla="*/ 487376 w 514894"/>
              <a:gd name="connsiteY3" fmla="*/ 387488 h 416201"/>
              <a:gd name="connsiteX4" fmla="*/ 398255 w 514894"/>
              <a:gd name="connsiteY4" fmla="*/ 408842 h 416201"/>
              <a:gd name="connsiteX5" fmla="*/ 118863 w 514894"/>
              <a:gd name="connsiteY5" fmla="*/ 408842 h 416201"/>
              <a:gd name="connsiteX6" fmla="*/ 2117 w 514894"/>
              <a:gd name="connsiteY6" fmla="*/ 360484 h 416201"/>
              <a:gd name="connsiteX7" fmla="*/ 106159 w 514894"/>
              <a:gd name="connsiteY7" fmla="*/ 143750 h 416201"/>
              <a:gd name="connsiteX0" fmla="*/ 106159 w 514894"/>
              <a:gd name="connsiteY0" fmla="*/ 143750 h 411700"/>
              <a:gd name="connsiteX1" fmla="*/ 237392 w 514894"/>
              <a:gd name="connsiteY1" fmla="*/ 0 h 411700"/>
              <a:gd name="connsiteX2" fmla="*/ 369985 w 514894"/>
              <a:gd name="connsiteY2" fmla="*/ 143750 h 411700"/>
              <a:gd name="connsiteX3" fmla="*/ 487376 w 514894"/>
              <a:gd name="connsiteY3" fmla="*/ 387488 h 411700"/>
              <a:gd name="connsiteX4" fmla="*/ 398255 w 514894"/>
              <a:gd name="connsiteY4" fmla="*/ 408842 h 411700"/>
              <a:gd name="connsiteX5" fmla="*/ 118863 w 514894"/>
              <a:gd name="connsiteY5" fmla="*/ 408842 h 411700"/>
              <a:gd name="connsiteX6" fmla="*/ 2117 w 514894"/>
              <a:gd name="connsiteY6" fmla="*/ 360484 h 411700"/>
              <a:gd name="connsiteX7" fmla="*/ 106159 w 514894"/>
              <a:gd name="connsiteY7" fmla="*/ 143750 h 411700"/>
              <a:gd name="connsiteX0" fmla="*/ 106159 w 511441"/>
              <a:gd name="connsiteY0" fmla="*/ 143750 h 411700"/>
              <a:gd name="connsiteX1" fmla="*/ 237392 w 511441"/>
              <a:gd name="connsiteY1" fmla="*/ 0 h 411700"/>
              <a:gd name="connsiteX2" fmla="*/ 369985 w 511441"/>
              <a:gd name="connsiteY2" fmla="*/ 143750 h 411700"/>
              <a:gd name="connsiteX3" fmla="*/ 487376 w 511441"/>
              <a:gd name="connsiteY3" fmla="*/ 387488 h 411700"/>
              <a:gd name="connsiteX4" fmla="*/ 398255 w 511441"/>
              <a:gd name="connsiteY4" fmla="*/ 408842 h 411700"/>
              <a:gd name="connsiteX5" fmla="*/ 118863 w 511441"/>
              <a:gd name="connsiteY5" fmla="*/ 408842 h 411700"/>
              <a:gd name="connsiteX6" fmla="*/ 2117 w 511441"/>
              <a:gd name="connsiteY6" fmla="*/ 360484 h 411700"/>
              <a:gd name="connsiteX7" fmla="*/ 106159 w 511441"/>
              <a:gd name="connsiteY7" fmla="*/ 143750 h 411700"/>
              <a:gd name="connsiteX0" fmla="*/ 106159 w 511441"/>
              <a:gd name="connsiteY0" fmla="*/ 143750 h 411700"/>
              <a:gd name="connsiteX1" fmla="*/ 237392 w 511441"/>
              <a:gd name="connsiteY1" fmla="*/ 0 h 411700"/>
              <a:gd name="connsiteX2" fmla="*/ 397610 w 511441"/>
              <a:gd name="connsiteY2" fmla="*/ 143750 h 411700"/>
              <a:gd name="connsiteX3" fmla="*/ 487376 w 511441"/>
              <a:gd name="connsiteY3" fmla="*/ 387488 h 411700"/>
              <a:gd name="connsiteX4" fmla="*/ 398255 w 511441"/>
              <a:gd name="connsiteY4" fmla="*/ 408842 h 411700"/>
              <a:gd name="connsiteX5" fmla="*/ 118863 w 511441"/>
              <a:gd name="connsiteY5" fmla="*/ 408842 h 411700"/>
              <a:gd name="connsiteX6" fmla="*/ 2117 w 511441"/>
              <a:gd name="connsiteY6" fmla="*/ 360484 h 411700"/>
              <a:gd name="connsiteX7" fmla="*/ 106159 w 511441"/>
              <a:gd name="connsiteY7" fmla="*/ 143750 h 411700"/>
              <a:gd name="connsiteX0" fmla="*/ 106159 w 511441"/>
              <a:gd name="connsiteY0" fmla="*/ 116746 h 384696"/>
              <a:gd name="connsiteX1" fmla="*/ 265017 w 511441"/>
              <a:gd name="connsiteY1" fmla="*/ 0 h 384696"/>
              <a:gd name="connsiteX2" fmla="*/ 397610 w 511441"/>
              <a:gd name="connsiteY2" fmla="*/ 116746 h 384696"/>
              <a:gd name="connsiteX3" fmla="*/ 487376 w 511441"/>
              <a:gd name="connsiteY3" fmla="*/ 360484 h 384696"/>
              <a:gd name="connsiteX4" fmla="*/ 398255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16746 h 384696"/>
              <a:gd name="connsiteX0" fmla="*/ 106159 w 511441"/>
              <a:gd name="connsiteY0" fmla="*/ 148251 h 389197"/>
              <a:gd name="connsiteX1" fmla="*/ 265017 w 511441"/>
              <a:gd name="connsiteY1" fmla="*/ 4501 h 389197"/>
              <a:gd name="connsiteX2" fmla="*/ 397610 w 511441"/>
              <a:gd name="connsiteY2" fmla="*/ 121247 h 389197"/>
              <a:gd name="connsiteX3" fmla="*/ 487376 w 511441"/>
              <a:gd name="connsiteY3" fmla="*/ 364985 h 389197"/>
              <a:gd name="connsiteX4" fmla="*/ 398255 w 511441"/>
              <a:gd name="connsiteY4" fmla="*/ 386339 h 389197"/>
              <a:gd name="connsiteX5" fmla="*/ 118863 w 511441"/>
              <a:gd name="connsiteY5" fmla="*/ 386339 h 389197"/>
              <a:gd name="connsiteX6" fmla="*/ 2117 w 511441"/>
              <a:gd name="connsiteY6" fmla="*/ 337981 h 389197"/>
              <a:gd name="connsiteX7" fmla="*/ 106159 w 511441"/>
              <a:gd name="connsiteY7" fmla="*/ 148251 h 389197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98255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1441" h="384696">
                <a:moveTo>
                  <a:pt x="106159" y="143750"/>
                </a:moveTo>
                <a:cubicBezTo>
                  <a:pt x="149976" y="88170"/>
                  <a:pt x="216442" y="0"/>
                  <a:pt x="265017" y="0"/>
                </a:cubicBezTo>
                <a:cubicBezTo>
                  <a:pt x="313592" y="0"/>
                  <a:pt x="360550" y="83669"/>
                  <a:pt x="397610" y="143750"/>
                </a:cubicBezTo>
                <a:cubicBezTo>
                  <a:pt x="434670" y="203831"/>
                  <a:pt x="511441" y="310676"/>
                  <a:pt x="487376" y="360484"/>
                </a:cubicBezTo>
                <a:cubicBezTo>
                  <a:pt x="482887" y="384696"/>
                  <a:pt x="414418" y="381838"/>
                  <a:pt x="370630" y="381838"/>
                </a:cubicBezTo>
                <a:lnTo>
                  <a:pt x="118863" y="381838"/>
                </a:lnTo>
                <a:cubicBezTo>
                  <a:pt x="42846" y="381838"/>
                  <a:pt x="4234" y="373161"/>
                  <a:pt x="2117" y="333480"/>
                </a:cubicBezTo>
                <a:cubicBezTo>
                  <a:pt x="0" y="293799"/>
                  <a:pt x="62342" y="199330"/>
                  <a:pt x="106159" y="14375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728" tIns="54864" rIns="109728" bIns="54864" rtlCol="0" anchor="ctr"/>
          <a:lstStyle/>
          <a:p>
            <a:pPr algn="ctr"/>
            <a:endParaRPr lang="en-US"/>
          </a:p>
        </p:txBody>
      </p:sp>
      <p:sp>
        <p:nvSpPr>
          <p:cNvPr id="1881" name="Freeform 1880"/>
          <p:cNvSpPr/>
          <p:nvPr/>
        </p:nvSpPr>
        <p:spPr>
          <a:xfrm rot="20390435">
            <a:off x="26041847" y="18936652"/>
            <a:ext cx="393428" cy="218536"/>
          </a:xfrm>
          <a:custGeom>
            <a:avLst/>
            <a:gdLst>
              <a:gd name="connsiteX0" fmla="*/ 0 w 609600"/>
              <a:gd name="connsiteY0" fmla="*/ 165104 h 457200"/>
              <a:gd name="connsiteX1" fmla="*/ 48358 w 609600"/>
              <a:gd name="connsiteY1" fmla="*/ 48358 h 457200"/>
              <a:gd name="connsiteX2" fmla="*/ 165104 w 609600"/>
              <a:gd name="connsiteY2" fmla="*/ 0 h 457200"/>
              <a:gd name="connsiteX3" fmla="*/ 444496 w 609600"/>
              <a:gd name="connsiteY3" fmla="*/ 0 h 457200"/>
              <a:gd name="connsiteX4" fmla="*/ 561242 w 609600"/>
              <a:gd name="connsiteY4" fmla="*/ 48358 h 457200"/>
              <a:gd name="connsiteX5" fmla="*/ 609600 w 609600"/>
              <a:gd name="connsiteY5" fmla="*/ 165104 h 457200"/>
              <a:gd name="connsiteX6" fmla="*/ 609600 w 609600"/>
              <a:gd name="connsiteY6" fmla="*/ 292096 h 457200"/>
              <a:gd name="connsiteX7" fmla="*/ 561242 w 609600"/>
              <a:gd name="connsiteY7" fmla="*/ 408842 h 457200"/>
              <a:gd name="connsiteX8" fmla="*/ 444496 w 609600"/>
              <a:gd name="connsiteY8" fmla="*/ 457200 h 457200"/>
              <a:gd name="connsiteX9" fmla="*/ 165104 w 609600"/>
              <a:gd name="connsiteY9" fmla="*/ 457200 h 457200"/>
              <a:gd name="connsiteX10" fmla="*/ 48358 w 609600"/>
              <a:gd name="connsiteY10" fmla="*/ 408842 h 457200"/>
              <a:gd name="connsiteX11" fmla="*/ 0 w 609600"/>
              <a:gd name="connsiteY11" fmla="*/ 292096 h 457200"/>
              <a:gd name="connsiteX12" fmla="*/ 0 w 609600"/>
              <a:gd name="connsiteY12" fmla="*/ 165104 h 457200"/>
              <a:gd name="connsiteX0" fmla="*/ 0 w 609600"/>
              <a:gd name="connsiteY0" fmla="*/ 167485 h 459581"/>
              <a:gd name="connsiteX1" fmla="*/ 48358 w 609600"/>
              <a:gd name="connsiteY1" fmla="*/ 50739 h 459581"/>
              <a:gd name="connsiteX2" fmla="*/ 165104 w 609600"/>
              <a:gd name="connsiteY2" fmla="*/ 2381 h 459581"/>
              <a:gd name="connsiteX3" fmla="*/ 302419 w 609600"/>
              <a:gd name="connsiteY3" fmla="*/ 0 h 459581"/>
              <a:gd name="connsiteX4" fmla="*/ 444496 w 609600"/>
              <a:gd name="connsiteY4" fmla="*/ 2381 h 459581"/>
              <a:gd name="connsiteX5" fmla="*/ 561242 w 609600"/>
              <a:gd name="connsiteY5" fmla="*/ 50739 h 459581"/>
              <a:gd name="connsiteX6" fmla="*/ 609600 w 609600"/>
              <a:gd name="connsiteY6" fmla="*/ 167485 h 459581"/>
              <a:gd name="connsiteX7" fmla="*/ 609600 w 609600"/>
              <a:gd name="connsiteY7" fmla="*/ 294477 h 459581"/>
              <a:gd name="connsiteX8" fmla="*/ 561242 w 609600"/>
              <a:gd name="connsiteY8" fmla="*/ 411223 h 459581"/>
              <a:gd name="connsiteX9" fmla="*/ 444496 w 609600"/>
              <a:gd name="connsiteY9" fmla="*/ 459581 h 459581"/>
              <a:gd name="connsiteX10" fmla="*/ 165104 w 609600"/>
              <a:gd name="connsiteY10" fmla="*/ 459581 h 459581"/>
              <a:gd name="connsiteX11" fmla="*/ 48358 w 609600"/>
              <a:gd name="connsiteY11" fmla="*/ 411223 h 459581"/>
              <a:gd name="connsiteX12" fmla="*/ 0 w 609600"/>
              <a:gd name="connsiteY12" fmla="*/ 294477 h 459581"/>
              <a:gd name="connsiteX13" fmla="*/ 0 w 609600"/>
              <a:gd name="connsiteY13" fmla="*/ 167485 h 459581"/>
              <a:gd name="connsiteX0" fmla="*/ 2045 w 611645"/>
              <a:gd name="connsiteY0" fmla="*/ 167485 h 459581"/>
              <a:gd name="connsiteX1" fmla="*/ 50403 w 611645"/>
              <a:gd name="connsiteY1" fmla="*/ 50739 h 459581"/>
              <a:gd name="connsiteX2" fmla="*/ 304464 w 611645"/>
              <a:gd name="connsiteY2" fmla="*/ 0 h 459581"/>
              <a:gd name="connsiteX3" fmla="*/ 446541 w 611645"/>
              <a:gd name="connsiteY3" fmla="*/ 2381 h 459581"/>
              <a:gd name="connsiteX4" fmla="*/ 563287 w 611645"/>
              <a:gd name="connsiteY4" fmla="*/ 50739 h 459581"/>
              <a:gd name="connsiteX5" fmla="*/ 611645 w 611645"/>
              <a:gd name="connsiteY5" fmla="*/ 167485 h 459581"/>
              <a:gd name="connsiteX6" fmla="*/ 611645 w 611645"/>
              <a:gd name="connsiteY6" fmla="*/ 294477 h 459581"/>
              <a:gd name="connsiteX7" fmla="*/ 563287 w 611645"/>
              <a:gd name="connsiteY7" fmla="*/ 411223 h 459581"/>
              <a:gd name="connsiteX8" fmla="*/ 446541 w 611645"/>
              <a:gd name="connsiteY8" fmla="*/ 459581 h 459581"/>
              <a:gd name="connsiteX9" fmla="*/ 167149 w 611645"/>
              <a:gd name="connsiteY9" fmla="*/ 459581 h 459581"/>
              <a:gd name="connsiteX10" fmla="*/ 50403 w 611645"/>
              <a:gd name="connsiteY10" fmla="*/ 411223 h 459581"/>
              <a:gd name="connsiteX11" fmla="*/ 2045 w 611645"/>
              <a:gd name="connsiteY11" fmla="*/ 294477 h 459581"/>
              <a:gd name="connsiteX12" fmla="*/ 2045 w 611645"/>
              <a:gd name="connsiteY12" fmla="*/ 167485 h 459581"/>
              <a:gd name="connsiteX0" fmla="*/ 2045 w 611645"/>
              <a:gd name="connsiteY0" fmla="*/ 167485 h 459581"/>
              <a:gd name="connsiteX1" fmla="*/ 50403 w 611645"/>
              <a:gd name="connsiteY1" fmla="*/ 50739 h 459581"/>
              <a:gd name="connsiteX2" fmla="*/ 304464 w 611645"/>
              <a:gd name="connsiteY2" fmla="*/ 0 h 459581"/>
              <a:gd name="connsiteX3" fmla="*/ 563287 w 611645"/>
              <a:gd name="connsiteY3" fmla="*/ 50739 h 459581"/>
              <a:gd name="connsiteX4" fmla="*/ 611645 w 611645"/>
              <a:gd name="connsiteY4" fmla="*/ 167485 h 459581"/>
              <a:gd name="connsiteX5" fmla="*/ 611645 w 611645"/>
              <a:gd name="connsiteY5" fmla="*/ 294477 h 459581"/>
              <a:gd name="connsiteX6" fmla="*/ 563287 w 611645"/>
              <a:gd name="connsiteY6" fmla="*/ 411223 h 459581"/>
              <a:gd name="connsiteX7" fmla="*/ 446541 w 611645"/>
              <a:gd name="connsiteY7" fmla="*/ 459581 h 459581"/>
              <a:gd name="connsiteX8" fmla="*/ 167149 w 611645"/>
              <a:gd name="connsiteY8" fmla="*/ 459581 h 459581"/>
              <a:gd name="connsiteX9" fmla="*/ 50403 w 611645"/>
              <a:gd name="connsiteY9" fmla="*/ 411223 h 459581"/>
              <a:gd name="connsiteX10" fmla="*/ 2045 w 611645"/>
              <a:gd name="connsiteY10" fmla="*/ 294477 h 459581"/>
              <a:gd name="connsiteX11" fmla="*/ 2045 w 611645"/>
              <a:gd name="connsiteY11" fmla="*/ 167485 h 459581"/>
              <a:gd name="connsiteX0" fmla="*/ 2045 w 611645"/>
              <a:gd name="connsiteY0" fmla="*/ 167485 h 459906"/>
              <a:gd name="connsiteX1" fmla="*/ 50403 w 611645"/>
              <a:gd name="connsiteY1" fmla="*/ 50739 h 459906"/>
              <a:gd name="connsiteX2" fmla="*/ 304464 w 611645"/>
              <a:gd name="connsiteY2" fmla="*/ 0 h 459906"/>
              <a:gd name="connsiteX3" fmla="*/ 563287 w 611645"/>
              <a:gd name="connsiteY3" fmla="*/ 50739 h 459906"/>
              <a:gd name="connsiteX4" fmla="*/ 611645 w 611645"/>
              <a:gd name="connsiteY4" fmla="*/ 167485 h 459906"/>
              <a:gd name="connsiteX5" fmla="*/ 611645 w 611645"/>
              <a:gd name="connsiteY5" fmla="*/ 294477 h 459906"/>
              <a:gd name="connsiteX6" fmla="*/ 563287 w 611645"/>
              <a:gd name="connsiteY6" fmla="*/ 411223 h 459906"/>
              <a:gd name="connsiteX7" fmla="*/ 446541 w 611645"/>
              <a:gd name="connsiteY7" fmla="*/ 459581 h 459906"/>
              <a:gd name="connsiteX8" fmla="*/ 167149 w 611645"/>
              <a:gd name="connsiteY8" fmla="*/ 459581 h 459906"/>
              <a:gd name="connsiteX9" fmla="*/ 50403 w 611645"/>
              <a:gd name="connsiteY9" fmla="*/ 411223 h 459906"/>
              <a:gd name="connsiteX10" fmla="*/ 2045 w 611645"/>
              <a:gd name="connsiteY10" fmla="*/ 167485 h 459906"/>
              <a:gd name="connsiteX0" fmla="*/ 2045 w 611645"/>
              <a:gd name="connsiteY0" fmla="*/ 167485 h 459906"/>
              <a:gd name="connsiteX1" fmla="*/ 50403 w 611645"/>
              <a:gd name="connsiteY1" fmla="*/ 50739 h 459906"/>
              <a:gd name="connsiteX2" fmla="*/ 304464 w 611645"/>
              <a:gd name="connsiteY2" fmla="*/ 0 h 459906"/>
              <a:gd name="connsiteX3" fmla="*/ 563287 w 611645"/>
              <a:gd name="connsiteY3" fmla="*/ 50739 h 459906"/>
              <a:gd name="connsiteX4" fmla="*/ 611645 w 611645"/>
              <a:gd name="connsiteY4" fmla="*/ 167485 h 459906"/>
              <a:gd name="connsiteX5" fmla="*/ 563287 w 611645"/>
              <a:gd name="connsiteY5" fmla="*/ 411223 h 459906"/>
              <a:gd name="connsiteX6" fmla="*/ 446541 w 611645"/>
              <a:gd name="connsiteY6" fmla="*/ 459581 h 459906"/>
              <a:gd name="connsiteX7" fmla="*/ 167149 w 611645"/>
              <a:gd name="connsiteY7" fmla="*/ 459581 h 459906"/>
              <a:gd name="connsiteX8" fmla="*/ 50403 w 611645"/>
              <a:gd name="connsiteY8" fmla="*/ 411223 h 459906"/>
              <a:gd name="connsiteX9" fmla="*/ 2045 w 611645"/>
              <a:gd name="connsiteY9" fmla="*/ 167485 h 459906"/>
              <a:gd name="connsiteX0" fmla="*/ 192545 w 573545"/>
              <a:gd name="connsiteY0" fmla="*/ 167485 h 459906"/>
              <a:gd name="connsiteX1" fmla="*/ 12303 w 573545"/>
              <a:gd name="connsiteY1" fmla="*/ 50739 h 459906"/>
              <a:gd name="connsiteX2" fmla="*/ 266364 w 573545"/>
              <a:gd name="connsiteY2" fmla="*/ 0 h 459906"/>
              <a:gd name="connsiteX3" fmla="*/ 525187 w 573545"/>
              <a:gd name="connsiteY3" fmla="*/ 50739 h 459906"/>
              <a:gd name="connsiteX4" fmla="*/ 573545 w 573545"/>
              <a:gd name="connsiteY4" fmla="*/ 167485 h 459906"/>
              <a:gd name="connsiteX5" fmla="*/ 525187 w 573545"/>
              <a:gd name="connsiteY5" fmla="*/ 411223 h 459906"/>
              <a:gd name="connsiteX6" fmla="*/ 408441 w 573545"/>
              <a:gd name="connsiteY6" fmla="*/ 459581 h 459906"/>
              <a:gd name="connsiteX7" fmla="*/ 129049 w 573545"/>
              <a:gd name="connsiteY7" fmla="*/ 459581 h 459906"/>
              <a:gd name="connsiteX8" fmla="*/ 12303 w 573545"/>
              <a:gd name="connsiteY8" fmla="*/ 411223 h 459906"/>
              <a:gd name="connsiteX9" fmla="*/ 192545 w 573545"/>
              <a:gd name="connsiteY9" fmla="*/ 167485 h 459906"/>
              <a:gd name="connsiteX0" fmla="*/ 129045 w 586245"/>
              <a:gd name="connsiteY0" fmla="*/ 167485 h 459906"/>
              <a:gd name="connsiteX1" fmla="*/ 25003 w 586245"/>
              <a:gd name="connsiteY1" fmla="*/ 50739 h 459906"/>
              <a:gd name="connsiteX2" fmla="*/ 279064 w 586245"/>
              <a:gd name="connsiteY2" fmla="*/ 0 h 459906"/>
              <a:gd name="connsiteX3" fmla="*/ 537887 w 586245"/>
              <a:gd name="connsiteY3" fmla="*/ 50739 h 459906"/>
              <a:gd name="connsiteX4" fmla="*/ 586245 w 586245"/>
              <a:gd name="connsiteY4" fmla="*/ 167485 h 459906"/>
              <a:gd name="connsiteX5" fmla="*/ 537887 w 586245"/>
              <a:gd name="connsiteY5" fmla="*/ 411223 h 459906"/>
              <a:gd name="connsiteX6" fmla="*/ 421141 w 586245"/>
              <a:gd name="connsiteY6" fmla="*/ 459581 h 459906"/>
              <a:gd name="connsiteX7" fmla="*/ 141749 w 586245"/>
              <a:gd name="connsiteY7" fmla="*/ 459581 h 459906"/>
              <a:gd name="connsiteX8" fmla="*/ 25003 w 586245"/>
              <a:gd name="connsiteY8" fmla="*/ 411223 h 459906"/>
              <a:gd name="connsiteX9" fmla="*/ 129045 w 586245"/>
              <a:gd name="connsiteY9" fmla="*/ 167485 h 459906"/>
              <a:gd name="connsiteX0" fmla="*/ 106159 w 563359"/>
              <a:gd name="connsiteY0" fmla="*/ 167485 h 459906"/>
              <a:gd name="connsiteX1" fmla="*/ 154517 w 563359"/>
              <a:gd name="connsiteY1" fmla="*/ 50739 h 459906"/>
              <a:gd name="connsiteX2" fmla="*/ 256178 w 563359"/>
              <a:gd name="connsiteY2" fmla="*/ 0 h 459906"/>
              <a:gd name="connsiteX3" fmla="*/ 515001 w 563359"/>
              <a:gd name="connsiteY3" fmla="*/ 50739 h 459906"/>
              <a:gd name="connsiteX4" fmla="*/ 563359 w 563359"/>
              <a:gd name="connsiteY4" fmla="*/ 167485 h 459906"/>
              <a:gd name="connsiteX5" fmla="*/ 515001 w 563359"/>
              <a:gd name="connsiteY5" fmla="*/ 411223 h 459906"/>
              <a:gd name="connsiteX6" fmla="*/ 398255 w 563359"/>
              <a:gd name="connsiteY6" fmla="*/ 459581 h 459906"/>
              <a:gd name="connsiteX7" fmla="*/ 118863 w 563359"/>
              <a:gd name="connsiteY7" fmla="*/ 459581 h 459906"/>
              <a:gd name="connsiteX8" fmla="*/ 2117 w 563359"/>
              <a:gd name="connsiteY8" fmla="*/ 411223 h 459906"/>
              <a:gd name="connsiteX9" fmla="*/ 106159 w 563359"/>
              <a:gd name="connsiteY9" fmla="*/ 167485 h 459906"/>
              <a:gd name="connsiteX0" fmla="*/ 106159 w 563359"/>
              <a:gd name="connsiteY0" fmla="*/ 167485 h 459906"/>
              <a:gd name="connsiteX1" fmla="*/ 154517 w 563359"/>
              <a:gd name="connsiteY1" fmla="*/ 50739 h 459906"/>
              <a:gd name="connsiteX2" fmla="*/ 256178 w 563359"/>
              <a:gd name="connsiteY2" fmla="*/ 0 h 459906"/>
              <a:gd name="connsiteX3" fmla="*/ 515001 w 563359"/>
              <a:gd name="connsiteY3" fmla="*/ 50739 h 459906"/>
              <a:gd name="connsiteX4" fmla="*/ 563359 w 563359"/>
              <a:gd name="connsiteY4" fmla="*/ 167485 h 459906"/>
              <a:gd name="connsiteX5" fmla="*/ 515001 w 563359"/>
              <a:gd name="connsiteY5" fmla="*/ 411223 h 459906"/>
              <a:gd name="connsiteX6" fmla="*/ 398255 w 563359"/>
              <a:gd name="connsiteY6" fmla="*/ 459581 h 459906"/>
              <a:gd name="connsiteX7" fmla="*/ 118863 w 563359"/>
              <a:gd name="connsiteY7" fmla="*/ 459581 h 459906"/>
              <a:gd name="connsiteX8" fmla="*/ 2117 w 563359"/>
              <a:gd name="connsiteY8" fmla="*/ 411223 h 459906"/>
              <a:gd name="connsiteX9" fmla="*/ 106159 w 563359"/>
              <a:gd name="connsiteY9" fmla="*/ 167485 h 459906"/>
              <a:gd name="connsiteX0" fmla="*/ 83139 w 567964"/>
              <a:gd name="connsiteY0" fmla="*/ 167485 h 459906"/>
              <a:gd name="connsiteX1" fmla="*/ 159122 w 567964"/>
              <a:gd name="connsiteY1" fmla="*/ 50739 h 459906"/>
              <a:gd name="connsiteX2" fmla="*/ 260783 w 567964"/>
              <a:gd name="connsiteY2" fmla="*/ 0 h 459906"/>
              <a:gd name="connsiteX3" fmla="*/ 519606 w 567964"/>
              <a:gd name="connsiteY3" fmla="*/ 50739 h 459906"/>
              <a:gd name="connsiteX4" fmla="*/ 567964 w 567964"/>
              <a:gd name="connsiteY4" fmla="*/ 167485 h 459906"/>
              <a:gd name="connsiteX5" fmla="*/ 519606 w 567964"/>
              <a:gd name="connsiteY5" fmla="*/ 411223 h 459906"/>
              <a:gd name="connsiteX6" fmla="*/ 402860 w 567964"/>
              <a:gd name="connsiteY6" fmla="*/ 459581 h 459906"/>
              <a:gd name="connsiteX7" fmla="*/ 123468 w 567964"/>
              <a:gd name="connsiteY7" fmla="*/ 459581 h 459906"/>
              <a:gd name="connsiteX8" fmla="*/ 6722 w 567964"/>
              <a:gd name="connsiteY8" fmla="*/ 411223 h 459906"/>
              <a:gd name="connsiteX9" fmla="*/ 83139 w 567964"/>
              <a:gd name="connsiteY9" fmla="*/ 167485 h 459906"/>
              <a:gd name="connsiteX0" fmla="*/ 83139 w 550569"/>
              <a:gd name="connsiteY0" fmla="*/ 167485 h 459906"/>
              <a:gd name="connsiteX1" fmla="*/ 159122 w 550569"/>
              <a:gd name="connsiteY1" fmla="*/ 50739 h 459906"/>
              <a:gd name="connsiteX2" fmla="*/ 260783 w 550569"/>
              <a:gd name="connsiteY2" fmla="*/ 0 h 459906"/>
              <a:gd name="connsiteX3" fmla="*/ 519606 w 550569"/>
              <a:gd name="connsiteY3" fmla="*/ 50739 h 459906"/>
              <a:gd name="connsiteX4" fmla="*/ 429840 w 550569"/>
              <a:gd name="connsiteY4" fmla="*/ 167485 h 459906"/>
              <a:gd name="connsiteX5" fmla="*/ 519606 w 550569"/>
              <a:gd name="connsiteY5" fmla="*/ 411223 h 459906"/>
              <a:gd name="connsiteX6" fmla="*/ 402860 w 550569"/>
              <a:gd name="connsiteY6" fmla="*/ 459581 h 459906"/>
              <a:gd name="connsiteX7" fmla="*/ 123468 w 550569"/>
              <a:gd name="connsiteY7" fmla="*/ 459581 h 459906"/>
              <a:gd name="connsiteX8" fmla="*/ 6722 w 550569"/>
              <a:gd name="connsiteY8" fmla="*/ 411223 h 459906"/>
              <a:gd name="connsiteX9" fmla="*/ 83139 w 550569"/>
              <a:gd name="connsiteY9" fmla="*/ 167485 h 459906"/>
              <a:gd name="connsiteX0" fmla="*/ 83139 w 519606"/>
              <a:gd name="connsiteY0" fmla="*/ 167485 h 459906"/>
              <a:gd name="connsiteX1" fmla="*/ 159122 w 519606"/>
              <a:gd name="connsiteY1" fmla="*/ 50739 h 459906"/>
              <a:gd name="connsiteX2" fmla="*/ 260783 w 519606"/>
              <a:gd name="connsiteY2" fmla="*/ 0 h 459906"/>
              <a:gd name="connsiteX3" fmla="*/ 353857 w 519606"/>
              <a:gd name="connsiteY3" fmla="*/ 77743 h 459906"/>
              <a:gd name="connsiteX4" fmla="*/ 429840 w 519606"/>
              <a:gd name="connsiteY4" fmla="*/ 167485 h 459906"/>
              <a:gd name="connsiteX5" fmla="*/ 519606 w 519606"/>
              <a:gd name="connsiteY5" fmla="*/ 411223 h 459906"/>
              <a:gd name="connsiteX6" fmla="*/ 402860 w 519606"/>
              <a:gd name="connsiteY6" fmla="*/ 459581 h 459906"/>
              <a:gd name="connsiteX7" fmla="*/ 123468 w 519606"/>
              <a:gd name="connsiteY7" fmla="*/ 459581 h 459906"/>
              <a:gd name="connsiteX8" fmla="*/ 6722 w 519606"/>
              <a:gd name="connsiteY8" fmla="*/ 411223 h 459906"/>
              <a:gd name="connsiteX9" fmla="*/ 83139 w 519606"/>
              <a:gd name="connsiteY9" fmla="*/ 167485 h 459906"/>
              <a:gd name="connsiteX0" fmla="*/ 83139 w 519606"/>
              <a:gd name="connsiteY0" fmla="*/ 131703 h 424124"/>
              <a:gd name="connsiteX1" fmla="*/ 159122 w 519606"/>
              <a:gd name="connsiteY1" fmla="*/ 14957 h 424124"/>
              <a:gd name="connsiteX2" fmla="*/ 353857 w 519606"/>
              <a:gd name="connsiteY2" fmla="*/ 41961 h 424124"/>
              <a:gd name="connsiteX3" fmla="*/ 429840 w 519606"/>
              <a:gd name="connsiteY3" fmla="*/ 131703 h 424124"/>
              <a:gd name="connsiteX4" fmla="*/ 519606 w 519606"/>
              <a:gd name="connsiteY4" fmla="*/ 375441 h 424124"/>
              <a:gd name="connsiteX5" fmla="*/ 402860 w 519606"/>
              <a:gd name="connsiteY5" fmla="*/ 423799 h 424124"/>
              <a:gd name="connsiteX6" fmla="*/ 123468 w 519606"/>
              <a:gd name="connsiteY6" fmla="*/ 423799 h 424124"/>
              <a:gd name="connsiteX7" fmla="*/ 6722 w 519606"/>
              <a:gd name="connsiteY7" fmla="*/ 375441 h 424124"/>
              <a:gd name="connsiteX8" fmla="*/ 83139 w 519606"/>
              <a:gd name="connsiteY8" fmla="*/ 131703 h 424124"/>
              <a:gd name="connsiteX0" fmla="*/ 83139 w 519606"/>
              <a:gd name="connsiteY0" fmla="*/ 116746 h 409167"/>
              <a:gd name="connsiteX1" fmla="*/ 159122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83139 w 519606"/>
              <a:gd name="connsiteY0" fmla="*/ 116746 h 409167"/>
              <a:gd name="connsiteX1" fmla="*/ 186747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83139 w 519606"/>
              <a:gd name="connsiteY0" fmla="*/ 116746 h 409167"/>
              <a:gd name="connsiteX1" fmla="*/ 241997 w 519606"/>
              <a:gd name="connsiteY1" fmla="*/ 0 h 409167"/>
              <a:gd name="connsiteX2" fmla="*/ 429840 w 519606"/>
              <a:gd name="connsiteY2" fmla="*/ 116746 h 409167"/>
              <a:gd name="connsiteX3" fmla="*/ 519606 w 519606"/>
              <a:gd name="connsiteY3" fmla="*/ 360484 h 409167"/>
              <a:gd name="connsiteX4" fmla="*/ 402860 w 519606"/>
              <a:gd name="connsiteY4" fmla="*/ 408842 h 409167"/>
              <a:gd name="connsiteX5" fmla="*/ 123468 w 519606"/>
              <a:gd name="connsiteY5" fmla="*/ 408842 h 409167"/>
              <a:gd name="connsiteX6" fmla="*/ 6722 w 519606"/>
              <a:gd name="connsiteY6" fmla="*/ 360484 h 409167"/>
              <a:gd name="connsiteX7" fmla="*/ 83139 w 519606"/>
              <a:gd name="connsiteY7" fmla="*/ 116746 h 409167"/>
              <a:gd name="connsiteX0" fmla="*/ 106159 w 515001"/>
              <a:gd name="connsiteY0" fmla="*/ 148251 h 413343"/>
              <a:gd name="connsiteX1" fmla="*/ 237392 w 515001"/>
              <a:gd name="connsiteY1" fmla="*/ 4501 h 413343"/>
              <a:gd name="connsiteX2" fmla="*/ 425235 w 515001"/>
              <a:gd name="connsiteY2" fmla="*/ 121247 h 413343"/>
              <a:gd name="connsiteX3" fmla="*/ 515001 w 515001"/>
              <a:gd name="connsiteY3" fmla="*/ 364985 h 413343"/>
              <a:gd name="connsiteX4" fmla="*/ 398255 w 515001"/>
              <a:gd name="connsiteY4" fmla="*/ 413343 h 413343"/>
              <a:gd name="connsiteX5" fmla="*/ 118863 w 515001"/>
              <a:gd name="connsiteY5" fmla="*/ 413343 h 413343"/>
              <a:gd name="connsiteX6" fmla="*/ 2117 w 515001"/>
              <a:gd name="connsiteY6" fmla="*/ 364985 h 413343"/>
              <a:gd name="connsiteX7" fmla="*/ 106159 w 515001"/>
              <a:gd name="connsiteY7" fmla="*/ 148251 h 413343"/>
              <a:gd name="connsiteX0" fmla="*/ 106159 w 519498"/>
              <a:gd name="connsiteY0" fmla="*/ 148251 h 413343"/>
              <a:gd name="connsiteX1" fmla="*/ 237392 w 519498"/>
              <a:gd name="connsiteY1" fmla="*/ 4501 h 413343"/>
              <a:gd name="connsiteX2" fmla="*/ 425235 w 519498"/>
              <a:gd name="connsiteY2" fmla="*/ 121247 h 413343"/>
              <a:gd name="connsiteX3" fmla="*/ 515001 w 519498"/>
              <a:gd name="connsiteY3" fmla="*/ 364985 h 413343"/>
              <a:gd name="connsiteX4" fmla="*/ 398255 w 519498"/>
              <a:gd name="connsiteY4" fmla="*/ 413343 h 413343"/>
              <a:gd name="connsiteX5" fmla="*/ 118863 w 519498"/>
              <a:gd name="connsiteY5" fmla="*/ 413343 h 413343"/>
              <a:gd name="connsiteX6" fmla="*/ 2117 w 519498"/>
              <a:gd name="connsiteY6" fmla="*/ 364985 h 413343"/>
              <a:gd name="connsiteX7" fmla="*/ 106159 w 519498"/>
              <a:gd name="connsiteY7" fmla="*/ 148251 h 413343"/>
              <a:gd name="connsiteX0" fmla="*/ 106159 w 519498"/>
              <a:gd name="connsiteY0" fmla="*/ 143750 h 408842"/>
              <a:gd name="connsiteX1" fmla="*/ 237392 w 519498"/>
              <a:gd name="connsiteY1" fmla="*/ 0 h 408842"/>
              <a:gd name="connsiteX2" fmla="*/ 369985 w 519498"/>
              <a:gd name="connsiteY2" fmla="*/ 143750 h 408842"/>
              <a:gd name="connsiteX3" fmla="*/ 515001 w 519498"/>
              <a:gd name="connsiteY3" fmla="*/ 360484 h 408842"/>
              <a:gd name="connsiteX4" fmla="*/ 398255 w 519498"/>
              <a:gd name="connsiteY4" fmla="*/ 408842 h 408842"/>
              <a:gd name="connsiteX5" fmla="*/ 118863 w 519498"/>
              <a:gd name="connsiteY5" fmla="*/ 408842 h 408842"/>
              <a:gd name="connsiteX6" fmla="*/ 2117 w 519498"/>
              <a:gd name="connsiteY6" fmla="*/ 360484 h 408842"/>
              <a:gd name="connsiteX7" fmla="*/ 106159 w 519498"/>
              <a:gd name="connsiteY7" fmla="*/ 143750 h 408842"/>
              <a:gd name="connsiteX0" fmla="*/ 106159 w 535613"/>
              <a:gd name="connsiteY0" fmla="*/ 143750 h 408842"/>
              <a:gd name="connsiteX1" fmla="*/ 237392 w 535613"/>
              <a:gd name="connsiteY1" fmla="*/ 0 h 408842"/>
              <a:gd name="connsiteX2" fmla="*/ 369985 w 535613"/>
              <a:gd name="connsiteY2" fmla="*/ 143750 h 408842"/>
              <a:gd name="connsiteX3" fmla="*/ 515001 w 535613"/>
              <a:gd name="connsiteY3" fmla="*/ 360484 h 408842"/>
              <a:gd name="connsiteX4" fmla="*/ 398255 w 535613"/>
              <a:gd name="connsiteY4" fmla="*/ 408842 h 408842"/>
              <a:gd name="connsiteX5" fmla="*/ 118863 w 535613"/>
              <a:gd name="connsiteY5" fmla="*/ 408842 h 408842"/>
              <a:gd name="connsiteX6" fmla="*/ 2117 w 535613"/>
              <a:gd name="connsiteY6" fmla="*/ 360484 h 408842"/>
              <a:gd name="connsiteX7" fmla="*/ 106159 w 535613"/>
              <a:gd name="connsiteY7" fmla="*/ 143750 h 408842"/>
              <a:gd name="connsiteX0" fmla="*/ 106159 w 542519"/>
              <a:gd name="connsiteY0" fmla="*/ 143750 h 408842"/>
              <a:gd name="connsiteX1" fmla="*/ 237392 w 542519"/>
              <a:gd name="connsiteY1" fmla="*/ 0 h 408842"/>
              <a:gd name="connsiteX2" fmla="*/ 369985 w 542519"/>
              <a:gd name="connsiteY2" fmla="*/ 143750 h 408842"/>
              <a:gd name="connsiteX3" fmla="*/ 515001 w 542519"/>
              <a:gd name="connsiteY3" fmla="*/ 360484 h 408842"/>
              <a:gd name="connsiteX4" fmla="*/ 398255 w 542519"/>
              <a:gd name="connsiteY4" fmla="*/ 408842 h 408842"/>
              <a:gd name="connsiteX5" fmla="*/ 118863 w 542519"/>
              <a:gd name="connsiteY5" fmla="*/ 408842 h 408842"/>
              <a:gd name="connsiteX6" fmla="*/ 2117 w 542519"/>
              <a:gd name="connsiteY6" fmla="*/ 360484 h 408842"/>
              <a:gd name="connsiteX7" fmla="*/ 106159 w 542519"/>
              <a:gd name="connsiteY7" fmla="*/ 143750 h 408842"/>
              <a:gd name="connsiteX0" fmla="*/ 106159 w 542519"/>
              <a:gd name="connsiteY0" fmla="*/ 143750 h 412825"/>
              <a:gd name="connsiteX1" fmla="*/ 237392 w 542519"/>
              <a:gd name="connsiteY1" fmla="*/ 0 h 412825"/>
              <a:gd name="connsiteX2" fmla="*/ 369985 w 542519"/>
              <a:gd name="connsiteY2" fmla="*/ 143750 h 412825"/>
              <a:gd name="connsiteX3" fmla="*/ 515001 w 542519"/>
              <a:gd name="connsiteY3" fmla="*/ 360484 h 412825"/>
              <a:gd name="connsiteX4" fmla="*/ 398255 w 542519"/>
              <a:gd name="connsiteY4" fmla="*/ 408842 h 412825"/>
              <a:gd name="connsiteX5" fmla="*/ 118863 w 542519"/>
              <a:gd name="connsiteY5" fmla="*/ 408842 h 412825"/>
              <a:gd name="connsiteX6" fmla="*/ 2117 w 542519"/>
              <a:gd name="connsiteY6" fmla="*/ 360484 h 412825"/>
              <a:gd name="connsiteX7" fmla="*/ 106159 w 542519"/>
              <a:gd name="connsiteY7" fmla="*/ 143750 h 412825"/>
              <a:gd name="connsiteX0" fmla="*/ 106159 w 514894"/>
              <a:gd name="connsiteY0" fmla="*/ 143750 h 412825"/>
              <a:gd name="connsiteX1" fmla="*/ 237392 w 514894"/>
              <a:gd name="connsiteY1" fmla="*/ 0 h 412825"/>
              <a:gd name="connsiteX2" fmla="*/ 369985 w 514894"/>
              <a:gd name="connsiteY2" fmla="*/ 143750 h 412825"/>
              <a:gd name="connsiteX3" fmla="*/ 487376 w 514894"/>
              <a:gd name="connsiteY3" fmla="*/ 360484 h 412825"/>
              <a:gd name="connsiteX4" fmla="*/ 398255 w 514894"/>
              <a:gd name="connsiteY4" fmla="*/ 408842 h 412825"/>
              <a:gd name="connsiteX5" fmla="*/ 118863 w 514894"/>
              <a:gd name="connsiteY5" fmla="*/ 408842 h 412825"/>
              <a:gd name="connsiteX6" fmla="*/ 2117 w 514894"/>
              <a:gd name="connsiteY6" fmla="*/ 360484 h 412825"/>
              <a:gd name="connsiteX7" fmla="*/ 106159 w 514894"/>
              <a:gd name="connsiteY7" fmla="*/ 143750 h 412825"/>
              <a:gd name="connsiteX0" fmla="*/ 106159 w 514894"/>
              <a:gd name="connsiteY0" fmla="*/ 143750 h 439829"/>
              <a:gd name="connsiteX1" fmla="*/ 237392 w 514894"/>
              <a:gd name="connsiteY1" fmla="*/ 0 h 439829"/>
              <a:gd name="connsiteX2" fmla="*/ 369985 w 514894"/>
              <a:gd name="connsiteY2" fmla="*/ 143750 h 439829"/>
              <a:gd name="connsiteX3" fmla="*/ 487376 w 514894"/>
              <a:gd name="connsiteY3" fmla="*/ 387488 h 439829"/>
              <a:gd name="connsiteX4" fmla="*/ 398255 w 514894"/>
              <a:gd name="connsiteY4" fmla="*/ 408842 h 439829"/>
              <a:gd name="connsiteX5" fmla="*/ 118863 w 514894"/>
              <a:gd name="connsiteY5" fmla="*/ 408842 h 439829"/>
              <a:gd name="connsiteX6" fmla="*/ 2117 w 514894"/>
              <a:gd name="connsiteY6" fmla="*/ 360484 h 439829"/>
              <a:gd name="connsiteX7" fmla="*/ 106159 w 514894"/>
              <a:gd name="connsiteY7" fmla="*/ 143750 h 439829"/>
              <a:gd name="connsiteX0" fmla="*/ 106159 w 514894"/>
              <a:gd name="connsiteY0" fmla="*/ 143750 h 416201"/>
              <a:gd name="connsiteX1" fmla="*/ 237392 w 514894"/>
              <a:gd name="connsiteY1" fmla="*/ 0 h 416201"/>
              <a:gd name="connsiteX2" fmla="*/ 369985 w 514894"/>
              <a:gd name="connsiteY2" fmla="*/ 143750 h 416201"/>
              <a:gd name="connsiteX3" fmla="*/ 487376 w 514894"/>
              <a:gd name="connsiteY3" fmla="*/ 387488 h 416201"/>
              <a:gd name="connsiteX4" fmla="*/ 398255 w 514894"/>
              <a:gd name="connsiteY4" fmla="*/ 408842 h 416201"/>
              <a:gd name="connsiteX5" fmla="*/ 118863 w 514894"/>
              <a:gd name="connsiteY5" fmla="*/ 408842 h 416201"/>
              <a:gd name="connsiteX6" fmla="*/ 2117 w 514894"/>
              <a:gd name="connsiteY6" fmla="*/ 360484 h 416201"/>
              <a:gd name="connsiteX7" fmla="*/ 106159 w 514894"/>
              <a:gd name="connsiteY7" fmla="*/ 143750 h 416201"/>
              <a:gd name="connsiteX0" fmla="*/ 106159 w 514894"/>
              <a:gd name="connsiteY0" fmla="*/ 143750 h 411700"/>
              <a:gd name="connsiteX1" fmla="*/ 237392 w 514894"/>
              <a:gd name="connsiteY1" fmla="*/ 0 h 411700"/>
              <a:gd name="connsiteX2" fmla="*/ 369985 w 514894"/>
              <a:gd name="connsiteY2" fmla="*/ 143750 h 411700"/>
              <a:gd name="connsiteX3" fmla="*/ 487376 w 514894"/>
              <a:gd name="connsiteY3" fmla="*/ 387488 h 411700"/>
              <a:gd name="connsiteX4" fmla="*/ 398255 w 514894"/>
              <a:gd name="connsiteY4" fmla="*/ 408842 h 411700"/>
              <a:gd name="connsiteX5" fmla="*/ 118863 w 514894"/>
              <a:gd name="connsiteY5" fmla="*/ 408842 h 411700"/>
              <a:gd name="connsiteX6" fmla="*/ 2117 w 514894"/>
              <a:gd name="connsiteY6" fmla="*/ 360484 h 411700"/>
              <a:gd name="connsiteX7" fmla="*/ 106159 w 514894"/>
              <a:gd name="connsiteY7" fmla="*/ 143750 h 411700"/>
              <a:gd name="connsiteX0" fmla="*/ 106159 w 511441"/>
              <a:gd name="connsiteY0" fmla="*/ 143750 h 411700"/>
              <a:gd name="connsiteX1" fmla="*/ 237392 w 511441"/>
              <a:gd name="connsiteY1" fmla="*/ 0 h 411700"/>
              <a:gd name="connsiteX2" fmla="*/ 369985 w 511441"/>
              <a:gd name="connsiteY2" fmla="*/ 143750 h 411700"/>
              <a:gd name="connsiteX3" fmla="*/ 487376 w 511441"/>
              <a:gd name="connsiteY3" fmla="*/ 387488 h 411700"/>
              <a:gd name="connsiteX4" fmla="*/ 398255 w 511441"/>
              <a:gd name="connsiteY4" fmla="*/ 408842 h 411700"/>
              <a:gd name="connsiteX5" fmla="*/ 118863 w 511441"/>
              <a:gd name="connsiteY5" fmla="*/ 408842 h 411700"/>
              <a:gd name="connsiteX6" fmla="*/ 2117 w 511441"/>
              <a:gd name="connsiteY6" fmla="*/ 360484 h 411700"/>
              <a:gd name="connsiteX7" fmla="*/ 106159 w 511441"/>
              <a:gd name="connsiteY7" fmla="*/ 143750 h 411700"/>
              <a:gd name="connsiteX0" fmla="*/ 106159 w 511441"/>
              <a:gd name="connsiteY0" fmla="*/ 143750 h 411700"/>
              <a:gd name="connsiteX1" fmla="*/ 237392 w 511441"/>
              <a:gd name="connsiteY1" fmla="*/ 0 h 411700"/>
              <a:gd name="connsiteX2" fmla="*/ 397610 w 511441"/>
              <a:gd name="connsiteY2" fmla="*/ 143750 h 411700"/>
              <a:gd name="connsiteX3" fmla="*/ 487376 w 511441"/>
              <a:gd name="connsiteY3" fmla="*/ 387488 h 411700"/>
              <a:gd name="connsiteX4" fmla="*/ 398255 w 511441"/>
              <a:gd name="connsiteY4" fmla="*/ 408842 h 411700"/>
              <a:gd name="connsiteX5" fmla="*/ 118863 w 511441"/>
              <a:gd name="connsiteY5" fmla="*/ 408842 h 411700"/>
              <a:gd name="connsiteX6" fmla="*/ 2117 w 511441"/>
              <a:gd name="connsiteY6" fmla="*/ 360484 h 411700"/>
              <a:gd name="connsiteX7" fmla="*/ 106159 w 511441"/>
              <a:gd name="connsiteY7" fmla="*/ 143750 h 411700"/>
              <a:gd name="connsiteX0" fmla="*/ 106159 w 511441"/>
              <a:gd name="connsiteY0" fmla="*/ 116746 h 384696"/>
              <a:gd name="connsiteX1" fmla="*/ 265017 w 511441"/>
              <a:gd name="connsiteY1" fmla="*/ 0 h 384696"/>
              <a:gd name="connsiteX2" fmla="*/ 397610 w 511441"/>
              <a:gd name="connsiteY2" fmla="*/ 116746 h 384696"/>
              <a:gd name="connsiteX3" fmla="*/ 487376 w 511441"/>
              <a:gd name="connsiteY3" fmla="*/ 360484 h 384696"/>
              <a:gd name="connsiteX4" fmla="*/ 398255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16746 h 384696"/>
              <a:gd name="connsiteX0" fmla="*/ 106159 w 511441"/>
              <a:gd name="connsiteY0" fmla="*/ 148251 h 389197"/>
              <a:gd name="connsiteX1" fmla="*/ 265017 w 511441"/>
              <a:gd name="connsiteY1" fmla="*/ 4501 h 389197"/>
              <a:gd name="connsiteX2" fmla="*/ 397610 w 511441"/>
              <a:gd name="connsiteY2" fmla="*/ 121247 h 389197"/>
              <a:gd name="connsiteX3" fmla="*/ 487376 w 511441"/>
              <a:gd name="connsiteY3" fmla="*/ 364985 h 389197"/>
              <a:gd name="connsiteX4" fmla="*/ 398255 w 511441"/>
              <a:gd name="connsiteY4" fmla="*/ 386339 h 389197"/>
              <a:gd name="connsiteX5" fmla="*/ 118863 w 511441"/>
              <a:gd name="connsiteY5" fmla="*/ 386339 h 389197"/>
              <a:gd name="connsiteX6" fmla="*/ 2117 w 511441"/>
              <a:gd name="connsiteY6" fmla="*/ 337981 h 389197"/>
              <a:gd name="connsiteX7" fmla="*/ 106159 w 511441"/>
              <a:gd name="connsiteY7" fmla="*/ 148251 h 389197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98255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  <a:gd name="connsiteX0" fmla="*/ 106159 w 511441"/>
              <a:gd name="connsiteY0" fmla="*/ 143750 h 384696"/>
              <a:gd name="connsiteX1" fmla="*/ 265017 w 511441"/>
              <a:gd name="connsiteY1" fmla="*/ 0 h 384696"/>
              <a:gd name="connsiteX2" fmla="*/ 397610 w 511441"/>
              <a:gd name="connsiteY2" fmla="*/ 143750 h 384696"/>
              <a:gd name="connsiteX3" fmla="*/ 487376 w 511441"/>
              <a:gd name="connsiteY3" fmla="*/ 360484 h 384696"/>
              <a:gd name="connsiteX4" fmla="*/ 370630 w 511441"/>
              <a:gd name="connsiteY4" fmla="*/ 381838 h 384696"/>
              <a:gd name="connsiteX5" fmla="*/ 118863 w 511441"/>
              <a:gd name="connsiteY5" fmla="*/ 381838 h 384696"/>
              <a:gd name="connsiteX6" fmla="*/ 2117 w 511441"/>
              <a:gd name="connsiteY6" fmla="*/ 333480 h 384696"/>
              <a:gd name="connsiteX7" fmla="*/ 106159 w 511441"/>
              <a:gd name="connsiteY7" fmla="*/ 143750 h 384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1441" h="384696">
                <a:moveTo>
                  <a:pt x="106159" y="143750"/>
                </a:moveTo>
                <a:cubicBezTo>
                  <a:pt x="149976" y="88170"/>
                  <a:pt x="216442" y="0"/>
                  <a:pt x="265017" y="0"/>
                </a:cubicBezTo>
                <a:cubicBezTo>
                  <a:pt x="313592" y="0"/>
                  <a:pt x="360550" y="83669"/>
                  <a:pt x="397610" y="143750"/>
                </a:cubicBezTo>
                <a:cubicBezTo>
                  <a:pt x="434670" y="203831"/>
                  <a:pt x="511441" y="310676"/>
                  <a:pt x="487376" y="360484"/>
                </a:cubicBezTo>
                <a:cubicBezTo>
                  <a:pt x="482887" y="384696"/>
                  <a:pt x="414418" y="381838"/>
                  <a:pt x="370630" y="381838"/>
                </a:cubicBezTo>
                <a:lnTo>
                  <a:pt x="118863" y="381838"/>
                </a:lnTo>
                <a:cubicBezTo>
                  <a:pt x="42846" y="381838"/>
                  <a:pt x="4234" y="373161"/>
                  <a:pt x="2117" y="333480"/>
                </a:cubicBezTo>
                <a:cubicBezTo>
                  <a:pt x="0" y="293799"/>
                  <a:pt x="62342" y="199330"/>
                  <a:pt x="106159" y="14375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728" tIns="54864" rIns="109728" bIns="54864" rtlCol="0" anchor="ctr"/>
          <a:lstStyle/>
          <a:p>
            <a:pPr algn="ctr"/>
            <a:endParaRPr lang="en-US"/>
          </a:p>
        </p:txBody>
      </p:sp>
      <p:grpSp>
        <p:nvGrpSpPr>
          <p:cNvPr id="1882" name="Group 1278"/>
          <p:cNvGrpSpPr/>
          <p:nvPr/>
        </p:nvGrpSpPr>
        <p:grpSpPr>
          <a:xfrm rot="5400000">
            <a:off x="14422136" y="20845053"/>
            <a:ext cx="1969498" cy="2667004"/>
            <a:chOff x="12626389" y="6942616"/>
            <a:chExt cx="1599698" cy="1859981"/>
          </a:xfrm>
        </p:grpSpPr>
        <p:pic>
          <p:nvPicPr>
            <p:cNvPr id="1902" name="Picture 140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r="85715" b="80000"/>
            <a:stretch>
              <a:fillRect/>
            </a:stretch>
          </p:blipFill>
          <p:spPr bwMode="auto">
            <a:xfrm>
              <a:off x="12862561" y="7228626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03" name="Picture 141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t="20000" r="85715" b="60001"/>
            <a:stretch>
              <a:fillRect/>
            </a:stretch>
          </p:blipFill>
          <p:spPr bwMode="auto">
            <a:xfrm>
              <a:off x="13227889" y="7361481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04" name="Picture 142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t="39999" r="85715" b="40001"/>
            <a:stretch>
              <a:fillRect/>
            </a:stretch>
          </p:blipFill>
          <p:spPr bwMode="auto">
            <a:xfrm>
              <a:off x="13611669" y="7152971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05" name="Picture 143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t="60001" r="85715" b="20000"/>
            <a:stretch>
              <a:fillRect/>
            </a:stretch>
          </p:blipFill>
          <p:spPr bwMode="auto">
            <a:xfrm>
              <a:off x="12906843" y="7031186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06" name="Picture 144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t="80000" r="85715"/>
            <a:stretch>
              <a:fillRect/>
            </a:stretch>
          </p:blipFill>
          <p:spPr bwMode="auto">
            <a:xfrm>
              <a:off x="12626389" y="8208436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07" name="Picture 145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14287" r="71428" b="80000"/>
            <a:stretch>
              <a:fillRect/>
            </a:stretch>
          </p:blipFill>
          <p:spPr bwMode="auto">
            <a:xfrm>
              <a:off x="13154086" y="7405767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08" name="Picture 146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14287" t="20000" r="71428" b="60001"/>
            <a:stretch>
              <a:fillRect/>
            </a:stretch>
          </p:blipFill>
          <p:spPr bwMode="auto">
            <a:xfrm>
              <a:off x="12989873" y="7507252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09" name="Picture 147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14287" t="39999" r="71428" b="40001"/>
            <a:stretch>
              <a:fillRect/>
            </a:stretch>
          </p:blipFill>
          <p:spPr bwMode="auto">
            <a:xfrm>
              <a:off x="12877321" y="8058973"/>
              <a:ext cx="193736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0" name="Picture 148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14287" t="60001" r="71428" b="20000"/>
            <a:stretch>
              <a:fillRect/>
            </a:stretch>
          </p:blipFill>
          <p:spPr bwMode="auto">
            <a:xfrm>
              <a:off x="13524950" y="7562610"/>
              <a:ext cx="193734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1" name="Picture 149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14287" t="80000" r="71428"/>
            <a:stretch>
              <a:fillRect/>
            </a:stretch>
          </p:blipFill>
          <p:spPr bwMode="auto">
            <a:xfrm>
              <a:off x="13960393" y="7571836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2" name="Picture 150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3" r="57143" b="79997"/>
            <a:stretch>
              <a:fillRect/>
            </a:stretch>
          </p:blipFill>
          <p:spPr bwMode="auto">
            <a:xfrm>
              <a:off x="13198368" y="6990592"/>
              <a:ext cx="193736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3" name="Picture 151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20003" r="57143" b="59998"/>
            <a:stretch>
              <a:fillRect/>
            </a:stretch>
          </p:blipFill>
          <p:spPr bwMode="auto">
            <a:xfrm>
              <a:off x="13058141" y="8468612"/>
              <a:ext cx="193736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4" name="Picture 152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40002" r="57143" b="39998"/>
            <a:stretch>
              <a:fillRect/>
            </a:stretch>
          </p:blipFill>
          <p:spPr bwMode="auto">
            <a:xfrm>
              <a:off x="13958547" y="8164151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5" name="Picture 153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60001" r="57143" b="20000"/>
            <a:stretch>
              <a:fillRect/>
            </a:stretch>
          </p:blipFill>
          <p:spPr bwMode="auto">
            <a:xfrm>
              <a:off x="13934561" y="7208328"/>
              <a:ext cx="193734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6" name="Picture 154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80000" r="57143"/>
            <a:stretch>
              <a:fillRect/>
            </a:stretch>
          </p:blipFill>
          <p:spPr bwMode="auto">
            <a:xfrm>
              <a:off x="13213129" y="8134626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7" name="Picture 155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3" r="42857" b="79997"/>
            <a:stretch>
              <a:fillRect/>
            </a:stretch>
          </p:blipFill>
          <p:spPr bwMode="auto">
            <a:xfrm>
              <a:off x="13349666" y="7562610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8" name="Picture 156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20003" r="42857" b="59998"/>
            <a:stretch>
              <a:fillRect/>
            </a:stretch>
          </p:blipFill>
          <p:spPr bwMode="auto">
            <a:xfrm>
              <a:off x="13154086" y="8536885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19" name="Picture 157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50002" r="42857" b="29999"/>
            <a:stretch>
              <a:fillRect/>
            </a:stretch>
          </p:blipFill>
          <p:spPr bwMode="auto">
            <a:xfrm>
              <a:off x="13058141" y="8291470"/>
              <a:ext cx="193736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0" name="Picture 158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60001" r="42857" b="20000"/>
            <a:stretch>
              <a:fillRect/>
            </a:stretch>
          </p:blipFill>
          <p:spPr bwMode="auto">
            <a:xfrm>
              <a:off x="12666981" y="7494337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1" name="Picture 159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80000" r="42857"/>
            <a:stretch>
              <a:fillRect/>
            </a:stretch>
          </p:blipFill>
          <p:spPr bwMode="auto">
            <a:xfrm>
              <a:off x="13641191" y="8625455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2" name="Picture 160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3" r="57143" b="79997"/>
            <a:stretch>
              <a:fillRect/>
            </a:stretch>
          </p:blipFill>
          <p:spPr bwMode="auto">
            <a:xfrm>
              <a:off x="12862561" y="7760048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3" name="Picture 161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20003" r="57143" b="59998"/>
            <a:stretch>
              <a:fillRect/>
            </a:stretch>
          </p:blipFill>
          <p:spPr bwMode="auto">
            <a:xfrm>
              <a:off x="13738981" y="8359743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4" name="Picture 162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40002" r="57143" b="39998"/>
            <a:stretch>
              <a:fillRect/>
            </a:stretch>
          </p:blipFill>
          <p:spPr bwMode="auto">
            <a:xfrm>
              <a:off x="13349666" y="8359743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5" name="Picture 163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60001" r="57143" b="20000"/>
            <a:stretch>
              <a:fillRect/>
            </a:stretch>
          </p:blipFill>
          <p:spPr bwMode="auto">
            <a:xfrm>
              <a:off x="13738981" y="8094032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6" name="Picture 164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28572" t="80000" r="57143"/>
            <a:stretch>
              <a:fillRect/>
            </a:stretch>
          </p:blipFill>
          <p:spPr bwMode="auto">
            <a:xfrm>
              <a:off x="12666981" y="7937189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7" name="Picture 165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3" r="42857" b="79997"/>
            <a:stretch>
              <a:fillRect/>
            </a:stretch>
          </p:blipFill>
          <p:spPr bwMode="auto">
            <a:xfrm>
              <a:off x="13447456" y="8005461"/>
              <a:ext cx="193734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8" name="Picture 166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20003" r="42857" b="59998"/>
            <a:stretch>
              <a:fillRect/>
            </a:stretch>
          </p:blipFill>
          <p:spPr bwMode="auto">
            <a:xfrm>
              <a:off x="13154086" y="7760048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29" name="Picture 167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50002" r="42857" b="29999"/>
            <a:stretch>
              <a:fillRect/>
            </a:stretch>
          </p:blipFill>
          <p:spPr bwMode="auto">
            <a:xfrm>
              <a:off x="13447456" y="8359743"/>
              <a:ext cx="193734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30" name="Picture 168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60001" r="42857" b="20000"/>
            <a:stretch>
              <a:fillRect/>
            </a:stretch>
          </p:blipFill>
          <p:spPr bwMode="auto">
            <a:xfrm>
              <a:off x="13934561" y="8359743"/>
              <a:ext cx="193734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31" name="Picture 169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80000" r="42857"/>
            <a:stretch>
              <a:fillRect/>
            </a:stretch>
          </p:blipFill>
          <p:spPr bwMode="auto">
            <a:xfrm>
              <a:off x="13154086" y="7140056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32" name="Picture 170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3" r="42857" b="79997"/>
            <a:stretch>
              <a:fillRect/>
            </a:stretch>
          </p:blipFill>
          <p:spPr bwMode="auto">
            <a:xfrm>
              <a:off x="13447456" y="7296898"/>
              <a:ext cx="193734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33" name="Picture 171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20003" r="42857" b="59998"/>
            <a:stretch>
              <a:fillRect/>
            </a:stretch>
          </p:blipFill>
          <p:spPr bwMode="auto">
            <a:xfrm>
              <a:off x="13641191" y="7739750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34" name="Picture 172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50002" r="42857" b="29999"/>
            <a:stretch>
              <a:fillRect/>
            </a:stretch>
          </p:blipFill>
          <p:spPr bwMode="auto">
            <a:xfrm>
              <a:off x="13447456" y="6942616"/>
              <a:ext cx="193734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35" name="Picture 173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60001" r="42857" b="20000"/>
            <a:stretch>
              <a:fillRect/>
            </a:stretch>
          </p:blipFill>
          <p:spPr bwMode="auto">
            <a:xfrm>
              <a:off x="13738981" y="7474038"/>
              <a:ext cx="195580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  <p:pic>
          <p:nvPicPr>
            <p:cNvPr id="1936" name="Picture 174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 l="42857" t="80000" r="42857"/>
            <a:stretch>
              <a:fillRect/>
            </a:stretch>
          </p:blipFill>
          <p:spPr bwMode="auto">
            <a:xfrm>
              <a:off x="14032351" y="7739750"/>
              <a:ext cx="193736" cy="177142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</p:spPr>
        </p:pic>
      </p:grpSp>
      <p:sp>
        <p:nvSpPr>
          <p:cNvPr id="1885" name="Line 138"/>
          <p:cNvSpPr>
            <a:spLocks noChangeShapeType="1"/>
          </p:cNvSpPr>
          <p:nvPr/>
        </p:nvSpPr>
        <p:spPr bwMode="auto">
          <a:xfrm>
            <a:off x="15590709" y="20410741"/>
            <a:ext cx="0" cy="643958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886" name="Group 175"/>
          <p:cNvGrpSpPr>
            <a:grpSpLocks/>
          </p:cNvGrpSpPr>
          <p:nvPr/>
        </p:nvGrpSpPr>
        <p:grpSpPr bwMode="auto">
          <a:xfrm>
            <a:off x="14413778" y="18669000"/>
            <a:ext cx="2375770" cy="1714133"/>
            <a:chOff x="1488" y="1296"/>
            <a:chExt cx="672" cy="480"/>
          </a:xfrm>
        </p:grpSpPr>
        <p:pic>
          <p:nvPicPr>
            <p:cNvPr id="1888" name="Picture 176" descr="mountain5"/>
            <p:cNvPicPr>
              <a:picLocks noChangeAspect="1" noChangeArrowheads="1"/>
            </p:cNvPicPr>
            <p:nvPr/>
          </p:nvPicPr>
          <p:blipFill>
            <a:blip r:embed="rId9">
              <a:lum contrast="-42000"/>
            </a:blip>
            <a:srcRect/>
            <a:stretch>
              <a:fillRect/>
            </a:stretch>
          </p:blipFill>
          <p:spPr bwMode="auto">
            <a:xfrm>
              <a:off x="1488" y="1296"/>
              <a:ext cx="67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89" name="Group 177"/>
            <p:cNvGrpSpPr>
              <a:grpSpLocks/>
            </p:cNvGrpSpPr>
            <p:nvPr/>
          </p:nvGrpSpPr>
          <p:grpSpPr bwMode="auto">
            <a:xfrm>
              <a:off x="1488" y="1296"/>
              <a:ext cx="672" cy="480"/>
              <a:chOff x="720" y="2304"/>
              <a:chExt cx="672" cy="480"/>
            </a:xfrm>
          </p:grpSpPr>
          <p:sp>
            <p:nvSpPr>
              <p:cNvPr id="1890" name="Rectangle 178"/>
              <p:cNvSpPr>
                <a:spLocks noChangeArrowheads="1"/>
              </p:cNvSpPr>
              <p:nvPr/>
            </p:nvSpPr>
            <p:spPr bwMode="auto">
              <a:xfrm>
                <a:off x="720" y="2304"/>
                <a:ext cx="672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91" name="Group 179"/>
              <p:cNvGrpSpPr>
                <a:grpSpLocks/>
              </p:cNvGrpSpPr>
              <p:nvPr/>
            </p:nvGrpSpPr>
            <p:grpSpPr bwMode="auto">
              <a:xfrm>
                <a:off x="816" y="2304"/>
                <a:ext cx="480" cy="480"/>
                <a:chOff x="816" y="2352"/>
                <a:chExt cx="480" cy="432"/>
              </a:xfrm>
            </p:grpSpPr>
            <p:sp>
              <p:nvSpPr>
                <p:cNvPr id="1896" name="Line 180"/>
                <p:cNvSpPr>
                  <a:spLocks noChangeShapeType="1"/>
                </p:cNvSpPr>
                <p:nvPr/>
              </p:nvSpPr>
              <p:spPr bwMode="auto">
                <a:xfrm flipV="1">
                  <a:off x="816" y="2352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7" name="Line 181"/>
                <p:cNvSpPr>
                  <a:spLocks noChangeShapeType="1"/>
                </p:cNvSpPr>
                <p:nvPr/>
              </p:nvSpPr>
              <p:spPr bwMode="auto">
                <a:xfrm flipV="1">
                  <a:off x="912" y="2352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8" name="Line 182"/>
                <p:cNvSpPr>
                  <a:spLocks noChangeShapeType="1"/>
                </p:cNvSpPr>
                <p:nvPr/>
              </p:nvSpPr>
              <p:spPr bwMode="auto">
                <a:xfrm flipV="1">
                  <a:off x="1008" y="2352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9" name="Line 183"/>
                <p:cNvSpPr>
                  <a:spLocks noChangeShapeType="1"/>
                </p:cNvSpPr>
                <p:nvPr/>
              </p:nvSpPr>
              <p:spPr bwMode="auto">
                <a:xfrm flipV="1">
                  <a:off x="1104" y="2352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0" name="Line 184"/>
                <p:cNvSpPr>
                  <a:spLocks noChangeShapeType="1"/>
                </p:cNvSpPr>
                <p:nvPr/>
              </p:nvSpPr>
              <p:spPr bwMode="auto">
                <a:xfrm flipV="1">
                  <a:off x="1200" y="2352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1" name="Line 185"/>
                <p:cNvSpPr>
                  <a:spLocks noChangeShapeType="1"/>
                </p:cNvSpPr>
                <p:nvPr/>
              </p:nvSpPr>
              <p:spPr bwMode="auto">
                <a:xfrm flipV="1">
                  <a:off x="1296" y="2352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92" name="Line 186"/>
              <p:cNvSpPr>
                <a:spLocks noChangeShapeType="1"/>
              </p:cNvSpPr>
              <p:nvPr/>
            </p:nvSpPr>
            <p:spPr bwMode="auto">
              <a:xfrm rot="5400000" flipV="1">
                <a:off x="1056" y="206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3" name="Line 187"/>
              <p:cNvSpPr>
                <a:spLocks noChangeShapeType="1"/>
              </p:cNvSpPr>
              <p:nvPr/>
            </p:nvSpPr>
            <p:spPr bwMode="auto">
              <a:xfrm rot="5400000" flipV="1">
                <a:off x="1056" y="216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4" name="Line 188"/>
              <p:cNvSpPr>
                <a:spLocks noChangeShapeType="1"/>
              </p:cNvSpPr>
              <p:nvPr/>
            </p:nvSpPr>
            <p:spPr bwMode="auto">
              <a:xfrm rot="5400000" flipV="1">
                <a:off x="1056" y="2256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5" name="Line 189"/>
              <p:cNvSpPr>
                <a:spLocks noChangeShapeType="1"/>
              </p:cNvSpPr>
              <p:nvPr/>
            </p:nvSpPr>
            <p:spPr bwMode="auto">
              <a:xfrm rot="5400000" flipV="1">
                <a:off x="1056" y="2352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87" name="Text Box 229"/>
          <p:cNvSpPr txBox="1">
            <a:spLocks noChangeArrowheads="1"/>
          </p:cNvSpPr>
          <p:nvPr/>
        </p:nvSpPr>
        <p:spPr bwMode="auto">
          <a:xfrm>
            <a:off x="14249400" y="17449800"/>
            <a:ext cx="2971800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990000"/>
                </a:solidFill>
              </a:rPr>
              <a:t>Training/Query Image</a:t>
            </a:r>
          </a:p>
        </p:txBody>
      </p:sp>
      <p:sp>
        <p:nvSpPr>
          <p:cNvPr id="1884" name="Text Box 230"/>
          <p:cNvSpPr txBox="1">
            <a:spLocks noChangeArrowheads="1"/>
          </p:cNvSpPr>
          <p:nvPr/>
        </p:nvSpPr>
        <p:spPr bwMode="auto">
          <a:xfrm>
            <a:off x="13944600" y="23292094"/>
            <a:ext cx="2993800" cy="109568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09728" tIns="54864" rIns="109728" bIns="54864">
            <a:spAutoFit/>
          </a:bodyPr>
          <a:lstStyle/>
          <a:p>
            <a:pPr algn="ctr"/>
            <a:r>
              <a:rPr lang="en-US" sz="3200" b="1" dirty="0">
                <a:solidFill>
                  <a:srgbClr val="990000"/>
                </a:solidFill>
              </a:rPr>
              <a:t>Bag of features</a:t>
            </a:r>
          </a:p>
        </p:txBody>
      </p:sp>
      <p:sp>
        <p:nvSpPr>
          <p:cNvPr id="1810" name="Rectangle 1809"/>
          <p:cNvSpPr/>
          <p:nvPr/>
        </p:nvSpPr>
        <p:spPr bwMode="auto">
          <a:xfrm>
            <a:off x="24020097" y="8732289"/>
            <a:ext cx="326507" cy="33778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9" tIns="45710" rIns="91419" bIns="4571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charset="0"/>
            </a:endParaRPr>
          </a:p>
        </p:txBody>
      </p:sp>
      <p:pic>
        <p:nvPicPr>
          <p:cNvPr id="1811" name="Picture 4" descr="C:\Documents and Settings\nikux\Desktop\vcm_MITstreet_0278.pn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1408043" y="8338210"/>
            <a:ext cx="7618491" cy="5911190"/>
          </a:xfrm>
          <a:prstGeom prst="rect">
            <a:avLst/>
          </a:prstGeom>
          <a:noFill/>
        </p:spPr>
      </p:pic>
      <p:pic>
        <p:nvPicPr>
          <p:cNvPr id="1812" name="Picture 100" descr="Z:\Publications\ongoing\nikux\MIR\figures\street\MITstreet_0278.jpg"/>
          <p:cNvPicPr>
            <a:picLocks noChangeAspect="1" noChangeArrowheads="1"/>
          </p:cNvPicPr>
          <p:nvPr/>
        </p:nvPicPr>
        <p:blipFill>
          <a:blip r:embed="rId19">
            <a:lum bright="10000" contrast="10000"/>
          </a:blip>
          <a:srcRect/>
          <a:stretch>
            <a:fillRect/>
          </a:stretch>
        </p:blipFill>
        <p:spPr bwMode="auto">
          <a:xfrm>
            <a:off x="22931741" y="6818190"/>
            <a:ext cx="4788766" cy="49541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13" name="Picture 100" descr="Z:\Publications\ongoing\nikux\MIR\figures\street\MITstreet_0278.jpg"/>
          <p:cNvPicPr>
            <a:picLocks noChangeAspect="1" noChangeArrowheads="1"/>
          </p:cNvPicPr>
          <p:nvPr/>
        </p:nvPicPr>
        <p:blipFill>
          <a:blip r:embed="rId19">
            <a:lum bright="10000" contrast="10000"/>
          </a:blip>
          <a:srcRect l="92157" t="6372" b="85784"/>
          <a:stretch>
            <a:fillRect/>
          </a:stretch>
        </p:blipFill>
        <p:spPr bwMode="auto">
          <a:xfrm>
            <a:off x="29707370" y="8125250"/>
            <a:ext cx="1306027" cy="13511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14" name="Picture 100" descr="Z:\Publications\ongoing\nikux\MIR\figures\street\MITstreet_0278.jpg"/>
          <p:cNvPicPr>
            <a:picLocks noChangeAspect="1" noChangeArrowheads="1"/>
          </p:cNvPicPr>
          <p:nvPr/>
        </p:nvPicPr>
        <p:blipFill>
          <a:blip r:embed="rId19">
            <a:lum bright="10000" contrast="10000"/>
          </a:blip>
          <a:srcRect l="77273" t="20455" r="13636" b="70454"/>
          <a:stretch>
            <a:fillRect/>
          </a:stretch>
        </p:blipFill>
        <p:spPr bwMode="auto">
          <a:xfrm>
            <a:off x="29707373" y="10041913"/>
            <a:ext cx="1306027" cy="13511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15" name="Picture 100" descr="Z:\Publications\ongoing\nikux\MIR\figures\street\MITstreet_0278.jpg"/>
          <p:cNvPicPr>
            <a:picLocks noChangeAspect="1" noChangeArrowheads="1"/>
          </p:cNvPicPr>
          <p:nvPr/>
        </p:nvPicPr>
        <p:blipFill>
          <a:blip r:embed="rId19">
            <a:lum bright="10000" contrast="10000"/>
          </a:blip>
          <a:srcRect l="59091" t="43182" r="34091" b="50000"/>
          <a:stretch>
            <a:fillRect/>
          </a:stretch>
        </p:blipFill>
        <p:spPr bwMode="auto">
          <a:xfrm>
            <a:off x="29707373" y="11937247"/>
            <a:ext cx="1306027" cy="13511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cxnSp>
        <p:nvCxnSpPr>
          <p:cNvPr id="1816" name="Straight Arrow Connector 1815"/>
          <p:cNvCxnSpPr>
            <a:stCxn id="1817" idx="3"/>
          </p:cNvCxnSpPr>
          <p:nvPr/>
        </p:nvCxnSpPr>
        <p:spPr bwMode="auto">
          <a:xfrm rot="10800000" flipV="1">
            <a:off x="20769664" y="8169319"/>
            <a:ext cx="2488585" cy="5834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>
            <a:glow rad="63500">
              <a:schemeClr val="bg1">
                <a:alpha val="40000"/>
              </a:schemeClr>
            </a:glow>
          </a:effectLst>
        </p:spPr>
      </p:cxnSp>
      <p:sp>
        <p:nvSpPr>
          <p:cNvPr id="1817" name="Rectangle 1816"/>
          <p:cNvSpPr/>
          <p:nvPr/>
        </p:nvSpPr>
        <p:spPr bwMode="auto">
          <a:xfrm rot="10800000">
            <a:off x="23258248" y="7944131"/>
            <a:ext cx="435342" cy="450376"/>
          </a:xfrm>
          <a:prstGeom prst="rect">
            <a:avLst/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9" tIns="45710" rIns="91419" bIns="4571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charset="0"/>
            </a:endParaRPr>
          </a:p>
        </p:txBody>
      </p:sp>
      <p:cxnSp>
        <p:nvCxnSpPr>
          <p:cNvPr id="1818" name="Straight Arrow Connector 1817"/>
          <p:cNvCxnSpPr>
            <a:stCxn id="1819" idx="3"/>
            <a:endCxn id="1814" idx="1"/>
          </p:cNvCxnSpPr>
          <p:nvPr/>
        </p:nvCxnSpPr>
        <p:spPr bwMode="auto">
          <a:xfrm>
            <a:off x="26632151" y="8056725"/>
            <a:ext cx="3075222" cy="26607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>
            <a:glow rad="63500">
              <a:schemeClr val="bg1">
                <a:alpha val="40000"/>
              </a:schemeClr>
            </a:glow>
          </a:effectLst>
        </p:spPr>
      </p:cxnSp>
      <p:sp>
        <p:nvSpPr>
          <p:cNvPr id="1819" name="Rectangle 1818"/>
          <p:cNvSpPr/>
          <p:nvPr/>
        </p:nvSpPr>
        <p:spPr bwMode="auto">
          <a:xfrm>
            <a:off x="26196809" y="7831537"/>
            <a:ext cx="435342" cy="450376"/>
          </a:xfrm>
          <a:prstGeom prst="rect">
            <a:avLst/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9" tIns="45710" rIns="91419" bIns="4571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charset="0"/>
            </a:endParaRPr>
          </a:p>
        </p:txBody>
      </p:sp>
      <p:cxnSp>
        <p:nvCxnSpPr>
          <p:cNvPr id="1820" name="Straight Arrow Connector 1819"/>
          <p:cNvCxnSpPr>
            <a:stCxn id="1821" idx="3"/>
            <a:endCxn id="1815" idx="1"/>
          </p:cNvCxnSpPr>
          <p:nvPr/>
        </p:nvCxnSpPr>
        <p:spPr bwMode="auto">
          <a:xfrm>
            <a:off x="26196809" y="9182665"/>
            <a:ext cx="3510564" cy="34301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>
            <a:glow rad="63500">
              <a:schemeClr val="bg1">
                <a:alpha val="40000"/>
              </a:schemeClr>
            </a:glow>
          </a:effectLst>
        </p:spPr>
      </p:cxnSp>
      <p:sp>
        <p:nvSpPr>
          <p:cNvPr id="1821" name="Rectangle 1820"/>
          <p:cNvSpPr/>
          <p:nvPr/>
        </p:nvSpPr>
        <p:spPr bwMode="auto">
          <a:xfrm>
            <a:off x="25761467" y="8957477"/>
            <a:ext cx="435342" cy="450376"/>
          </a:xfrm>
          <a:prstGeom prst="rect">
            <a:avLst/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9" tIns="45710" rIns="91419" bIns="4571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charset="0"/>
            </a:endParaRPr>
          </a:p>
        </p:txBody>
      </p:sp>
      <p:cxnSp>
        <p:nvCxnSpPr>
          <p:cNvPr id="1822" name="Straight Arrow Connector 1821"/>
          <p:cNvCxnSpPr>
            <a:stCxn id="1823" idx="3"/>
            <a:endCxn id="1813" idx="1"/>
          </p:cNvCxnSpPr>
          <p:nvPr/>
        </p:nvCxnSpPr>
        <p:spPr bwMode="auto">
          <a:xfrm>
            <a:off x="27720507" y="7324863"/>
            <a:ext cx="1986863" cy="147595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>
            <a:glow rad="63500">
              <a:schemeClr val="bg1">
                <a:alpha val="40000"/>
              </a:schemeClr>
            </a:glow>
          </a:effectLst>
        </p:spPr>
      </p:cxnSp>
      <p:sp>
        <p:nvSpPr>
          <p:cNvPr id="1823" name="Rectangle 1822"/>
          <p:cNvSpPr/>
          <p:nvPr/>
        </p:nvSpPr>
        <p:spPr bwMode="auto">
          <a:xfrm>
            <a:off x="27285165" y="7099675"/>
            <a:ext cx="435342" cy="450376"/>
          </a:xfrm>
          <a:prstGeom prst="rect">
            <a:avLst/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9" tIns="45710" rIns="91419" bIns="4571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charset="0"/>
            </a:endParaRPr>
          </a:p>
        </p:txBody>
      </p:sp>
      <p:cxnSp>
        <p:nvCxnSpPr>
          <p:cNvPr id="1824" name="Straight Arrow Connector 1823"/>
          <p:cNvCxnSpPr>
            <a:stCxn id="1825" idx="3"/>
          </p:cNvCxnSpPr>
          <p:nvPr/>
        </p:nvCxnSpPr>
        <p:spPr bwMode="auto">
          <a:xfrm rot="10800000" flipV="1">
            <a:off x="20769664" y="10646389"/>
            <a:ext cx="3685777" cy="20471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>
            <a:glow rad="63500">
              <a:schemeClr val="bg1">
                <a:alpha val="40000"/>
              </a:schemeClr>
            </a:glow>
          </a:effectLst>
        </p:spPr>
      </p:cxnSp>
      <p:sp>
        <p:nvSpPr>
          <p:cNvPr id="1825" name="Rectangle 1824"/>
          <p:cNvSpPr/>
          <p:nvPr/>
        </p:nvSpPr>
        <p:spPr bwMode="auto">
          <a:xfrm rot="10800000">
            <a:off x="24455440" y="10421201"/>
            <a:ext cx="435342" cy="450376"/>
          </a:xfrm>
          <a:prstGeom prst="rect">
            <a:avLst/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9" tIns="45710" rIns="91419" bIns="4571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charset="0"/>
            </a:endParaRPr>
          </a:p>
        </p:txBody>
      </p:sp>
      <p:cxnSp>
        <p:nvCxnSpPr>
          <p:cNvPr id="1826" name="Straight Arrow Connector 1825"/>
          <p:cNvCxnSpPr>
            <a:stCxn id="1827" idx="3"/>
          </p:cNvCxnSpPr>
          <p:nvPr/>
        </p:nvCxnSpPr>
        <p:spPr bwMode="auto">
          <a:xfrm rot="10800000" flipV="1">
            <a:off x="20769664" y="9745635"/>
            <a:ext cx="3141599" cy="10338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>
            <a:glow rad="63500">
              <a:schemeClr val="bg1">
                <a:alpha val="40000"/>
              </a:schemeClr>
            </a:glow>
          </a:effectLst>
        </p:spPr>
      </p:cxnSp>
      <p:sp>
        <p:nvSpPr>
          <p:cNvPr id="1827" name="Rectangle 1826"/>
          <p:cNvSpPr/>
          <p:nvPr/>
        </p:nvSpPr>
        <p:spPr bwMode="auto">
          <a:xfrm rot="10800000">
            <a:off x="23911262" y="9520448"/>
            <a:ext cx="435342" cy="450376"/>
          </a:xfrm>
          <a:prstGeom prst="rect">
            <a:avLst/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9" tIns="45710" rIns="91419" bIns="4571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charset="0"/>
            </a:endParaRPr>
          </a:p>
        </p:txBody>
      </p:sp>
      <p:grpSp>
        <p:nvGrpSpPr>
          <p:cNvPr id="1828" name="Group 412"/>
          <p:cNvGrpSpPr/>
          <p:nvPr/>
        </p:nvGrpSpPr>
        <p:grpSpPr>
          <a:xfrm>
            <a:off x="19354800" y="8077200"/>
            <a:ext cx="1632534" cy="1874120"/>
            <a:chOff x="381000" y="1752600"/>
            <a:chExt cx="1143000" cy="1268343"/>
          </a:xfrm>
        </p:grpSpPr>
        <p:pic>
          <p:nvPicPr>
            <p:cNvPr id="1838" name="Picture 100" descr="Z:\Publications\ongoing\nikux\MIR\figures\street\MITstreet_0278.jpg"/>
            <p:cNvPicPr>
              <a:picLocks noChangeAspect="1" noChangeArrowheads="1"/>
            </p:cNvPicPr>
            <p:nvPr/>
          </p:nvPicPr>
          <p:blipFill>
            <a:blip r:embed="rId19">
              <a:lum bright="10000" contrast="10000"/>
            </a:blip>
            <a:srcRect l="6293" t="23601" r="84091" b="66784"/>
            <a:stretch>
              <a:fillRect/>
            </a:stretch>
          </p:blipFill>
          <p:spPr bwMode="auto">
            <a:xfrm>
              <a:off x="457200" y="1752600"/>
              <a:ext cx="91440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1839" name="TextBox 1838"/>
            <p:cNvSpPr txBox="1"/>
            <p:nvPr/>
          </p:nvSpPr>
          <p:spPr>
            <a:xfrm>
              <a:off x="381000" y="2667000"/>
              <a:ext cx="11430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Buildings</a:t>
              </a:r>
              <a:endParaRPr lang="en-US" dirty="0"/>
            </a:p>
          </p:txBody>
        </p:sp>
      </p:grpSp>
      <p:grpSp>
        <p:nvGrpSpPr>
          <p:cNvPr id="1829" name="Group 415"/>
          <p:cNvGrpSpPr/>
          <p:nvPr/>
        </p:nvGrpSpPr>
        <p:grpSpPr>
          <a:xfrm>
            <a:off x="19354800" y="10103894"/>
            <a:ext cx="1632534" cy="1874120"/>
            <a:chOff x="381000" y="3352800"/>
            <a:chExt cx="1143000" cy="1268343"/>
          </a:xfrm>
        </p:grpSpPr>
        <p:pic>
          <p:nvPicPr>
            <p:cNvPr id="1836" name="Picture 100" descr="Z:\Publications\ongoing\nikux\MIR\figures\street\MITstreet_0278.jpg"/>
            <p:cNvPicPr>
              <a:picLocks noChangeAspect="1" noChangeArrowheads="1"/>
            </p:cNvPicPr>
            <p:nvPr/>
          </p:nvPicPr>
          <p:blipFill>
            <a:blip r:embed="rId19">
              <a:lum bright="10000" contrast="10000"/>
            </a:blip>
            <a:srcRect l="758" t="57577" r="90909" b="34090"/>
            <a:stretch>
              <a:fillRect/>
            </a:stretch>
          </p:blipFill>
          <p:spPr bwMode="auto">
            <a:xfrm>
              <a:off x="457200" y="3352800"/>
              <a:ext cx="91440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1837" name="TextBox 1836"/>
            <p:cNvSpPr txBox="1"/>
            <p:nvPr/>
          </p:nvSpPr>
          <p:spPr>
            <a:xfrm>
              <a:off x="381000" y="4267200"/>
              <a:ext cx="11430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Cars</a:t>
              </a:r>
              <a:endParaRPr lang="en-US" dirty="0"/>
            </a:p>
          </p:txBody>
        </p:sp>
      </p:grpSp>
      <p:grpSp>
        <p:nvGrpSpPr>
          <p:cNvPr id="1830" name="Group 418"/>
          <p:cNvGrpSpPr/>
          <p:nvPr/>
        </p:nvGrpSpPr>
        <p:grpSpPr>
          <a:xfrm>
            <a:off x="19354800" y="12017994"/>
            <a:ext cx="1632534" cy="1874120"/>
            <a:chOff x="381000" y="4953000"/>
            <a:chExt cx="1143000" cy="1268343"/>
          </a:xfrm>
        </p:grpSpPr>
        <p:pic>
          <p:nvPicPr>
            <p:cNvPr id="1834" name="Picture 100" descr="Z:\Publications\ongoing\nikux\MIR\figures\street\MITstreet_0278.jpg"/>
            <p:cNvPicPr>
              <a:picLocks noChangeAspect="1" noChangeArrowheads="1"/>
            </p:cNvPicPr>
            <p:nvPr/>
          </p:nvPicPr>
          <p:blipFill>
            <a:blip r:embed="rId19">
              <a:lum bright="10000" contrast="10000"/>
            </a:blip>
            <a:srcRect l="22727" t="72727" r="65909" b="15909"/>
            <a:stretch>
              <a:fillRect/>
            </a:stretch>
          </p:blipFill>
          <p:spPr bwMode="auto">
            <a:xfrm>
              <a:off x="457200" y="4953000"/>
              <a:ext cx="91440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1835" name="TextBox 1834"/>
            <p:cNvSpPr txBox="1"/>
            <p:nvPr/>
          </p:nvSpPr>
          <p:spPr>
            <a:xfrm>
              <a:off x="381000" y="5867400"/>
              <a:ext cx="11430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Fence</a:t>
              </a:r>
              <a:endParaRPr lang="en-US" dirty="0"/>
            </a:p>
          </p:txBody>
        </p:sp>
      </p:grpSp>
      <p:sp>
        <p:nvSpPr>
          <p:cNvPr id="1831" name="TextBox 1830"/>
          <p:cNvSpPr txBox="1"/>
          <p:nvPr/>
        </p:nvSpPr>
        <p:spPr>
          <a:xfrm>
            <a:off x="29565600" y="13628713"/>
            <a:ext cx="1632534" cy="773087"/>
          </a:xfrm>
          <a:prstGeom prst="rect">
            <a:avLst/>
          </a:prstGeom>
          <a:noFill/>
        </p:spPr>
        <p:txBody>
          <a:bodyPr wrap="square" lIns="91419" tIns="45710" rIns="91419" bIns="45710" rtlCol="0">
            <a:spAutoFit/>
          </a:bodyPr>
          <a:lstStyle/>
          <a:p>
            <a:pPr algn="ctr"/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832" name="TextBox 1831"/>
          <p:cNvSpPr txBox="1"/>
          <p:nvPr/>
        </p:nvSpPr>
        <p:spPr>
          <a:xfrm>
            <a:off x="18669000" y="6800692"/>
            <a:ext cx="3503024" cy="1200308"/>
          </a:xfrm>
          <a:prstGeom prst="rect">
            <a:avLst/>
          </a:prstGeom>
          <a:noFill/>
        </p:spPr>
        <p:txBody>
          <a:bodyPr wrap="square" lIns="91419" tIns="45710" rIns="91419" bIns="45710" rtlCol="0">
            <a:spAutoFit/>
          </a:bodyPr>
          <a:lstStyle/>
          <a:p>
            <a:pPr algn="ctr"/>
            <a:r>
              <a:rPr lang="en-US" sz="3600" b="1" dirty="0" smtClean="0"/>
              <a:t>Contextual  </a:t>
            </a:r>
          </a:p>
          <a:p>
            <a:pPr algn="ctr"/>
            <a:r>
              <a:rPr lang="en-US" sz="3600" b="1" dirty="0" smtClean="0"/>
              <a:t>Co-occurrence</a:t>
            </a:r>
            <a:endParaRPr lang="en-US" sz="3600" b="1" dirty="0"/>
          </a:p>
        </p:txBody>
      </p:sp>
      <p:sp>
        <p:nvSpPr>
          <p:cNvPr id="1833" name="TextBox 1832"/>
          <p:cNvSpPr txBox="1"/>
          <p:nvPr/>
        </p:nvSpPr>
        <p:spPr>
          <a:xfrm>
            <a:off x="28617999" y="6800692"/>
            <a:ext cx="3614601" cy="1200308"/>
          </a:xfrm>
          <a:prstGeom prst="rect">
            <a:avLst/>
          </a:prstGeom>
          <a:noFill/>
        </p:spPr>
        <p:txBody>
          <a:bodyPr wrap="square" lIns="91419" tIns="45710" rIns="91419" bIns="45710" rtlCol="0">
            <a:spAutoFit/>
          </a:bodyPr>
          <a:lstStyle/>
          <a:p>
            <a:pPr algn="ctr"/>
            <a:r>
              <a:rPr lang="en-US" sz="3600" b="1" dirty="0" smtClean="0"/>
              <a:t>Ambiguity   </a:t>
            </a:r>
          </a:p>
          <a:p>
            <a:pPr algn="ctr"/>
            <a:r>
              <a:rPr lang="en-US" sz="3600" b="1" dirty="0" smtClean="0"/>
              <a:t>Co-occurrence</a:t>
            </a:r>
            <a:endParaRPr lang="en-US" sz="3600" b="1" dirty="0"/>
          </a:p>
        </p:txBody>
      </p:sp>
      <p:sp>
        <p:nvSpPr>
          <p:cNvPr id="1221" name="TextBox 1220"/>
          <p:cNvSpPr txBox="1"/>
          <p:nvPr/>
        </p:nvSpPr>
        <p:spPr>
          <a:xfrm>
            <a:off x="31394400" y="7481236"/>
            <a:ext cx="5791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Polysemy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600" dirty="0" smtClean="0"/>
              <a:t>Co-occurrence of </a:t>
            </a:r>
            <a:r>
              <a:rPr lang="en-US" sz="3600" dirty="0" smtClean="0">
                <a:solidFill>
                  <a:srgbClr val="990000"/>
                </a:solidFill>
              </a:rPr>
              <a:t>similar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>
                <a:solidFill>
                  <a:srgbClr val="990000"/>
                </a:solidFill>
              </a:rPr>
              <a:t>patches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/>
              <a:t>across images from </a:t>
            </a:r>
            <a:r>
              <a:rPr lang="en-US" sz="3600" dirty="0" smtClean="0">
                <a:solidFill>
                  <a:srgbClr val="990000"/>
                </a:solidFill>
              </a:rPr>
              <a:t>semantically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>
                <a:solidFill>
                  <a:srgbClr val="990000"/>
                </a:solidFill>
              </a:rPr>
              <a:t>unrelated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>
                <a:solidFill>
                  <a:srgbClr val="990000"/>
                </a:solidFill>
              </a:rPr>
              <a:t>visual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>
                <a:solidFill>
                  <a:srgbClr val="990000"/>
                </a:solidFill>
              </a:rPr>
              <a:t>classes</a:t>
            </a:r>
            <a:r>
              <a:rPr lang="en-US" sz="3600" dirty="0" smtClean="0"/>
              <a:t>.</a:t>
            </a:r>
          </a:p>
          <a:p>
            <a:pPr algn="ctr"/>
            <a:endParaRPr lang="en-US" sz="3200" dirty="0"/>
          </a:p>
        </p:txBody>
      </p:sp>
      <p:sp>
        <p:nvSpPr>
          <p:cNvPr id="1222" name="TextBox 1221"/>
          <p:cNvSpPr txBox="1"/>
          <p:nvPr/>
        </p:nvSpPr>
        <p:spPr>
          <a:xfrm>
            <a:off x="13716000" y="7543800"/>
            <a:ext cx="5410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Synonymy</a:t>
            </a:r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r>
              <a:rPr lang="en-US" sz="3600" dirty="0" smtClean="0"/>
              <a:t>Co-occurrence of </a:t>
            </a:r>
            <a:r>
              <a:rPr lang="en-US" sz="3600" dirty="0" smtClean="0">
                <a:solidFill>
                  <a:srgbClr val="990000"/>
                </a:solidFill>
              </a:rPr>
              <a:t>different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>
                <a:solidFill>
                  <a:srgbClr val="990000"/>
                </a:solidFill>
              </a:rPr>
              <a:t>patches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/>
              <a:t>in </a:t>
            </a:r>
            <a:r>
              <a:rPr lang="en-US" sz="3600" dirty="0" smtClean="0">
                <a:solidFill>
                  <a:srgbClr val="990000"/>
                </a:solidFill>
              </a:rPr>
              <a:t>an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>
                <a:solidFill>
                  <a:srgbClr val="990000"/>
                </a:solidFill>
              </a:rPr>
              <a:t>image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/>
              <a:t>from </a:t>
            </a:r>
            <a:r>
              <a:rPr lang="en-US" sz="3600" dirty="0" smtClean="0">
                <a:solidFill>
                  <a:srgbClr val="990000"/>
                </a:solidFill>
              </a:rPr>
              <a:t>semantically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>
                <a:solidFill>
                  <a:srgbClr val="990000"/>
                </a:solidFill>
              </a:rPr>
              <a:t>related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/>
              <a:t>visual classes.</a:t>
            </a:r>
          </a:p>
        </p:txBody>
      </p:sp>
      <p:sp>
        <p:nvSpPr>
          <p:cNvPr id="1223" name="TextBox 1222"/>
          <p:cNvSpPr txBox="1"/>
          <p:nvPr/>
        </p:nvSpPr>
        <p:spPr>
          <a:xfrm>
            <a:off x="13944600" y="11811000"/>
            <a:ext cx="586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Thus in this </a:t>
            </a:r>
            <a:r>
              <a:rPr lang="en-US" sz="3200" dirty="0" smtClean="0"/>
              <a:t>image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990000"/>
                </a:solidFill>
              </a:rPr>
              <a:t> Inside city, street, buildings</a:t>
            </a:r>
            <a:r>
              <a:rPr lang="en-US" sz="32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90000"/>
                </a:solidFill>
              </a:rPr>
              <a:t> Contextual</a:t>
            </a:r>
            <a:r>
              <a:rPr lang="en-US" sz="3200" dirty="0" smtClean="0"/>
              <a:t> Co-occurrence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Problem of Synonymy</a:t>
            </a:r>
          </a:p>
          <a:p>
            <a:endParaRPr lang="en-US" sz="3200" dirty="0"/>
          </a:p>
        </p:txBody>
      </p:sp>
      <p:sp>
        <p:nvSpPr>
          <p:cNvPr id="1224" name="TextBox 1223"/>
          <p:cNvSpPr txBox="1"/>
          <p:nvPr/>
        </p:nvSpPr>
        <p:spPr>
          <a:xfrm>
            <a:off x="31470600" y="11887200"/>
            <a:ext cx="6172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Thus in this </a:t>
            </a:r>
            <a:r>
              <a:rPr lang="en-US" sz="3200" dirty="0" smtClean="0"/>
              <a:t>image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990000"/>
                </a:solidFill>
              </a:rPr>
              <a:t> </a:t>
            </a:r>
            <a:r>
              <a:rPr lang="en-US" sz="3200" dirty="0" err="1" smtClean="0">
                <a:solidFill>
                  <a:srgbClr val="990000"/>
                </a:solidFill>
              </a:rPr>
              <a:t>Livingroom</a:t>
            </a:r>
            <a:r>
              <a:rPr lang="en-US" sz="3200" dirty="0" smtClean="0">
                <a:solidFill>
                  <a:srgbClr val="990000"/>
                </a:solidFill>
              </a:rPr>
              <a:t>, Bedroom, </a:t>
            </a:r>
            <a:r>
              <a:rPr lang="en-US" sz="3200" dirty="0" smtClean="0">
                <a:solidFill>
                  <a:srgbClr val="990000"/>
                </a:solidFill>
              </a:rPr>
              <a:t>Kitchen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990000"/>
                </a:solidFill>
              </a:rPr>
              <a:t> Ambiguity</a:t>
            </a:r>
            <a:r>
              <a:rPr lang="en-US" sz="3200" dirty="0" smtClean="0"/>
              <a:t> Co-occurrence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Problem </a:t>
            </a:r>
            <a:r>
              <a:rPr lang="en-US" sz="3200" dirty="0" smtClean="0"/>
              <a:t>of Polysemy</a:t>
            </a:r>
          </a:p>
        </p:txBody>
      </p:sp>
      <p:sp>
        <p:nvSpPr>
          <p:cNvPr id="1227" name="TextBox 1226"/>
          <p:cNvSpPr txBox="1"/>
          <p:nvPr/>
        </p:nvSpPr>
        <p:spPr>
          <a:xfrm>
            <a:off x="22936200" y="11379369"/>
            <a:ext cx="502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An Image from ‘Street’ Class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234" name="Text Box 7660"/>
          <p:cNvSpPr txBox="1">
            <a:spLocks noChangeArrowheads="1"/>
          </p:cNvSpPr>
          <p:nvPr/>
        </p:nvSpPr>
        <p:spPr bwMode="auto">
          <a:xfrm>
            <a:off x="17874846" y="14935200"/>
            <a:ext cx="15304308" cy="10525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28011" tIns="64006" rIns="128011" bIns="64006">
            <a:spAutoFit/>
          </a:bodyPr>
          <a:lstStyle/>
          <a:p>
            <a:pPr defTabSz="1182641"/>
            <a:r>
              <a:rPr lang="en-US" sz="6000" b="1" u="sng" dirty="0" smtClean="0">
                <a:solidFill>
                  <a:srgbClr val="990000"/>
                </a:solidFill>
                <a:cs typeface="Arial" charset="0"/>
              </a:rPr>
              <a:t>Generating the contextual representation</a:t>
            </a:r>
            <a:endParaRPr lang="en-US" sz="6000" b="1" u="sng" dirty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1235" name="Rectangle 12202"/>
          <p:cNvSpPr>
            <a:spLocks noChangeArrowheads="1"/>
          </p:cNvSpPr>
          <p:nvPr/>
        </p:nvSpPr>
        <p:spPr bwMode="auto">
          <a:xfrm>
            <a:off x="17830800" y="16306800"/>
            <a:ext cx="659565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6" tIns="45718" rIns="91436" bIns="45718"/>
          <a:lstStyle/>
          <a:p>
            <a:pPr marL="419083" indent="-419083" algn="ctr" defTabSz="5268702">
              <a:spcBef>
                <a:spcPct val="20000"/>
              </a:spcBef>
            </a:pPr>
            <a:r>
              <a:rPr lang="en-US" sz="4000" b="1" dirty="0" smtClean="0">
                <a:solidFill>
                  <a:srgbClr val="990000"/>
                </a:solidFill>
              </a:rPr>
              <a:t>Appearance Based Class Models</a:t>
            </a:r>
            <a:endParaRPr lang="en-US" sz="4000" b="1" dirty="0" smtClean="0">
              <a:solidFill>
                <a:srgbClr val="990000"/>
              </a:solidFill>
            </a:endParaRPr>
          </a:p>
        </p:txBody>
      </p:sp>
      <p:sp>
        <p:nvSpPr>
          <p:cNvPr id="1236" name="Rectangle 12202"/>
          <p:cNvSpPr>
            <a:spLocks noChangeArrowheads="1"/>
          </p:cNvSpPr>
          <p:nvPr/>
        </p:nvSpPr>
        <p:spPr bwMode="auto">
          <a:xfrm>
            <a:off x="25551713" y="16230600"/>
            <a:ext cx="5943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6" tIns="45718" rIns="91436" bIns="45718"/>
          <a:lstStyle/>
          <a:p>
            <a:pPr marL="419083" indent="-419083" algn="ctr" defTabSz="5268702">
              <a:spcBef>
                <a:spcPct val="20000"/>
              </a:spcBef>
            </a:pP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</a:rPr>
              <a:t>Contextual Class Models</a:t>
            </a:r>
            <a:endParaRPr lang="en-US" sz="4000" b="1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237" name="Rectangle 11924"/>
          <p:cNvSpPr>
            <a:spLocks noChangeArrowheads="1"/>
          </p:cNvSpPr>
          <p:nvPr/>
        </p:nvSpPr>
        <p:spPr bwMode="auto">
          <a:xfrm>
            <a:off x="13868400" y="26517600"/>
            <a:ext cx="11069505" cy="74481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28016" tIns="64008" rIns="128016" bIns="64008">
            <a:spAutoFit/>
          </a:bodyPr>
          <a:lstStyle/>
          <a:p>
            <a:pPr algn="ctr" defTabSz="1182688">
              <a:spcBef>
                <a:spcPct val="50000"/>
              </a:spcBef>
            </a:pPr>
            <a:r>
              <a:rPr lang="en-US" sz="4000" b="1" dirty="0" smtClean="0">
                <a:solidFill>
                  <a:srgbClr val="990000"/>
                </a:solidFill>
              </a:rPr>
              <a:t>Learning the Visual Class Models </a:t>
            </a:r>
            <a:r>
              <a:rPr lang="en-US" sz="3200" b="1" dirty="0" smtClean="0"/>
              <a:t>[Carneiro’05</a:t>
            </a:r>
            <a:r>
              <a:rPr lang="en-US" sz="3200" b="1" dirty="0"/>
              <a:t>]</a:t>
            </a:r>
            <a:endParaRPr lang="en-US" sz="4000" b="1" u="sng" dirty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1281" name="Rectangle 11359"/>
          <p:cNvSpPr>
            <a:spLocks noChangeArrowheads="1"/>
          </p:cNvSpPr>
          <p:nvPr/>
        </p:nvSpPr>
        <p:spPr bwMode="auto">
          <a:xfrm>
            <a:off x="13792200" y="27660600"/>
            <a:ext cx="10820400" cy="2392102"/>
          </a:xfrm>
          <a:prstGeom prst="rect">
            <a:avLst/>
          </a:prstGeom>
          <a:solidFill>
            <a:srgbClr val="E4E4E4"/>
          </a:solidFill>
          <a:ln w="19050">
            <a:solidFill>
              <a:srgbClr val="800000"/>
            </a:solidFill>
            <a:prstDash val="lg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82" name="Picture 11360" descr="park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4143013" y="28180188"/>
            <a:ext cx="2044584" cy="1432863"/>
          </a:xfrm>
          <a:prstGeom prst="rect">
            <a:avLst/>
          </a:prstGeom>
          <a:noFill/>
        </p:spPr>
      </p:pic>
      <p:pic>
        <p:nvPicPr>
          <p:cNvPr id="1285" name="Picture 11361" descr="parkBlocks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7148680" y="28180188"/>
            <a:ext cx="1973325" cy="1430865"/>
          </a:xfrm>
          <a:prstGeom prst="rect">
            <a:avLst/>
          </a:prstGeom>
          <a:noFill/>
        </p:spPr>
      </p:pic>
      <p:sp>
        <p:nvSpPr>
          <p:cNvPr id="1287" name="Line 11362"/>
          <p:cNvSpPr>
            <a:spLocks noChangeShapeType="1"/>
          </p:cNvSpPr>
          <p:nvPr/>
        </p:nvSpPr>
        <p:spPr bwMode="auto">
          <a:xfrm flipV="1">
            <a:off x="16335597" y="28911607"/>
            <a:ext cx="637676" cy="199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" name="Text Box 11363"/>
          <p:cNvSpPr txBox="1">
            <a:spLocks noChangeArrowheads="1"/>
          </p:cNvSpPr>
          <p:nvPr/>
        </p:nvSpPr>
        <p:spPr bwMode="auto">
          <a:xfrm>
            <a:off x="16916400" y="27818475"/>
            <a:ext cx="25926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990000"/>
                </a:solidFill>
              </a:rPr>
              <a:t>Bag of DCT vectors</a:t>
            </a:r>
          </a:p>
        </p:txBody>
      </p:sp>
      <p:grpSp>
        <p:nvGrpSpPr>
          <p:cNvPr id="1291" name="Group 11364"/>
          <p:cNvGrpSpPr>
            <a:grpSpLocks/>
          </p:cNvGrpSpPr>
          <p:nvPr/>
        </p:nvGrpSpPr>
        <p:grpSpPr bwMode="auto">
          <a:xfrm>
            <a:off x="19620818" y="27774510"/>
            <a:ext cx="2152386" cy="2098335"/>
            <a:chOff x="709" y="3120"/>
            <a:chExt cx="875" cy="816"/>
          </a:xfrm>
        </p:grpSpPr>
        <p:grpSp>
          <p:nvGrpSpPr>
            <p:cNvPr id="1590" name="Group 11365"/>
            <p:cNvGrpSpPr>
              <a:grpSpLocks/>
            </p:cNvGrpSpPr>
            <p:nvPr/>
          </p:nvGrpSpPr>
          <p:grpSpPr bwMode="auto">
            <a:xfrm>
              <a:off x="720" y="3120"/>
              <a:ext cx="864" cy="816"/>
              <a:chOff x="720" y="3120"/>
              <a:chExt cx="864" cy="816"/>
            </a:xfrm>
          </p:grpSpPr>
          <p:sp>
            <p:nvSpPr>
              <p:cNvPr id="1807" name="Line 11366"/>
              <p:cNvSpPr>
                <a:spLocks noChangeShapeType="1"/>
              </p:cNvSpPr>
              <p:nvPr/>
            </p:nvSpPr>
            <p:spPr bwMode="auto">
              <a:xfrm>
                <a:off x="912" y="3696"/>
                <a:ext cx="672" cy="0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8" name="Line 11367"/>
              <p:cNvSpPr>
                <a:spLocks noChangeShapeType="1"/>
              </p:cNvSpPr>
              <p:nvPr/>
            </p:nvSpPr>
            <p:spPr bwMode="auto">
              <a:xfrm flipH="1">
                <a:off x="720" y="3696"/>
                <a:ext cx="192" cy="240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9" name="Line 11368"/>
              <p:cNvSpPr>
                <a:spLocks noChangeShapeType="1"/>
              </p:cNvSpPr>
              <p:nvPr/>
            </p:nvSpPr>
            <p:spPr bwMode="auto">
              <a:xfrm flipV="1">
                <a:off x="912" y="3120"/>
                <a:ext cx="0" cy="576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91" name="Text Box 11369"/>
            <p:cNvSpPr txBox="1">
              <a:spLocks noChangeArrowheads="1"/>
            </p:cNvSpPr>
            <p:nvPr/>
          </p:nvSpPr>
          <p:spPr bwMode="auto">
            <a:xfrm>
              <a:off x="1090" y="3317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92" name="Text Box 11370"/>
            <p:cNvSpPr txBox="1">
              <a:spLocks noChangeArrowheads="1"/>
            </p:cNvSpPr>
            <p:nvPr/>
          </p:nvSpPr>
          <p:spPr bwMode="auto">
            <a:xfrm rot="2901055">
              <a:off x="1302" y="332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93" name="Text Box 11371"/>
            <p:cNvSpPr txBox="1">
              <a:spLocks noChangeArrowheads="1"/>
            </p:cNvSpPr>
            <p:nvPr/>
          </p:nvSpPr>
          <p:spPr bwMode="auto">
            <a:xfrm rot="2901055">
              <a:off x="1191" y="3363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94" name="Text Box 11372"/>
            <p:cNvSpPr txBox="1">
              <a:spLocks noChangeArrowheads="1"/>
            </p:cNvSpPr>
            <p:nvPr/>
          </p:nvSpPr>
          <p:spPr bwMode="auto">
            <a:xfrm>
              <a:off x="1095" y="3441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95" name="Text Box 11373"/>
            <p:cNvSpPr txBox="1">
              <a:spLocks noChangeArrowheads="1"/>
            </p:cNvSpPr>
            <p:nvPr/>
          </p:nvSpPr>
          <p:spPr bwMode="auto">
            <a:xfrm>
              <a:off x="1086" y="3382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96" name="Text Box 11374"/>
            <p:cNvSpPr txBox="1">
              <a:spLocks noChangeArrowheads="1"/>
            </p:cNvSpPr>
            <p:nvPr/>
          </p:nvSpPr>
          <p:spPr bwMode="auto">
            <a:xfrm>
              <a:off x="1074" y="3489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97" name="Text Box 11375"/>
            <p:cNvSpPr txBox="1">
              <a:spLocks noChangeArrowheads="1"/>
            </p:cNvSpPr>
            <p:nvPr/>
          </p:nvSpPr>
          <p:spPr bwMode="auto">
            <a:xfrm>
              <a:off x="1144" y="3430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98" name="Text Box 11376"/>
            <p:cNvSpPr txBox="1">
              <a:spLocks noChangeArrowheads="1"/>
            </p:cNvSpPr>
            <p:nvPr/>
          </p:nvSpPr>
          <p:spPr bwMode="auto">
            <a:xfrm>
              <a:off x="1090" y="329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99" name="Text Box 11377"/>
            <p:cNvSpPr txBox="1">
              <a:spLocks noChangeArrowheads="1"/>
            </p:cNvSpPr>
            <p:nvPr/>
          </p:nvSpPr>
          <p:spPr bwMode="auto">
            <a:xfrm>
              <a:off x="1058" y="351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0" name="Text Box 11378"/>
            <p:cNvSpPr txBox="1">
              <a:spLocks noChangeArrowheads="1"/>
            </p:cNvSpPr>
            <p:nvPr/>
          </p:nvSpPr>
          <p:spPr bwMode="auto">
            <a:xfrm>
              <a:off x="1106" y="350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1" name="Text Box 11379"/>
            <p:cNvSpPr txBox="1">
              <a:spLocks noChangeArrowheads="1"/>
            </p:cNvSpPr>
            <p:nvPr/>
          </p:nvSpPr>
          <p:spPr bwMode="auto">
            <a:xfrm>
              <a:off x="1077" y="3257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2" name="Text Box 11380"/>
            <p:cNvSpPr txBox="1">
              <a:spLocks noChangeArrowheads="1"/>
            </p:cNvSpPr>
            <p:nvPr/>
          </p:nvSpPr>
          <p:spPr bwMode="auto">
            <a:xfrm>
              <a:off x="1066" y="3371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3" name="Text Box 11381"/>
            <p:cNvSpPr txBox="1">
              <a:spLocks noChangeArrowheads="1"/>
            </p:cNvSpPr>
            <p:nvPr/>
          </p:nvSpPr>
          <p:spPr bwMode="auto">
            <a:xfrm>
              <a:off x="1138" y="3308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4" name="Text Box 11382"/>
            <p:cNvSpPr txBox="1">
              <a:spLocks noChangeArrowheads="1"/>
            </p:cNvSpPr>
            <p:nvPr/>
          </p:nvSpPr>
          <p:spPr bwMode="auto">
            <a:xfrm rot="2901055">
              <a:off x="1113" y="338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5" name="Text Box 11383"/>
            <p:cNvSpPr txBox="1">
              <a:spLocks noChangeArrowheads="1"/>
            </p:cNvSpPr>
            <p:nvPr/>
          </p:nvSpPr>
          <p:spPr bwMode="auto">
            <a:xfrm rot="2901055">
              <a:off x="1068" y="3421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6" name="Text Box 11384"/>
            <p:cNvSpPr txBox="1">
              <a:spLocks noChangeArrowheads="1"/>
            </p:cNvSpPr>
            <p:nvPr/>
          </p:nvSpPr>
          <p:spPr bwMode="auto">
            <a:xfrm rot="2901055">
              <a:off x="1243" y="3527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7" name="Text Box 11385"/>
            <p:cNvSpPr txBox="1">
              <a:spLocks noChangeArrowheads="1"/>
            </p:cNvSpPr>
            <p:nvPr/>
          </p:nvSpPr>
          <p:spPr bwMode="auto">
            <a:xfrm rot="2901055">
              <a:off x="1192" y="3520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8" name="Text Box 11386"/>
            <p:cNvSpPr txBox="1">
              <a:spLocks noChangeArrowheads="1"/>
            </p:cNvSpPr>
            <p:nvPr/>
          </p:nvSpPr>
          <p:spPr bwMode="auto">
            <a:xfrm rot="2901055">
              <a:off x="1200" y="3460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09" name="Text Box 11387"/>
            <p:cNvSpPr txBox="1">
              <a:spLocks noChangeArrowheads="1"/>
            </p:cNvSpPr>
            <p:nvPr/>
          </p:nvSpPr>
          <p:spPr bwMode="auto">
            <a:xfrm rot="2901055">
              <a:off x="1196" y="355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0" name="Text Box 11388"/>
            <p:cNvSpPr txBox="1">
              <a:spLocks noChangeArrowheads="1"/>
            </p:cNvSpPr>
            <p:nvPr/>
          </p:nvSpPr>
          <p:spPr bwMode="auto">
            <a:xfrm rot="2901055">
              <a:off x="1262" y="358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1" name="Text Box 11389"/>
            <p:cNvSpPr txBox="1">
              <a:spLocks noChangeArrowheads="1"/>
            </p:cNvSpPr>
            <p:nvPr/>
          </p:nvSpPr>
          <p:spPr bwMode="auto">
            <a:xfrm rot="2901055">
              <a:off x="1246" y="349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2" name="Text Box 11390"/>
            <p:cNvSpPr txBox="1">
              <a:spLocks noChangeArrowheads="1"/>
            </p:cNvSpPr>
            <p:nvPr/>
          </p:nvSpPr>
          <p:spPr bwMode="auto">
            <a:xfrm rot="2901055">
              <a:off x="1145" y="353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3" name="Text Box 11391"/>
            <p:cNvSpPr txBox="1">
              <a:spLocks noChangeArrowheads="1"/>
            </p:cNvSpPr>
            <p:nvPr/>
          </p:nvSpPr>
          <p:spPr bwMode="auto">
            <a:xfrm rot="2901055">
              <a:off x="1303" y="3534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4" name="Text Box 11392"/>
            <p:cNvSpPr txBox="1">
              <a:spLocks noChangeArrowheads="1"/>
            </p:cNvSpPr>
            <p:nvPr/>
          </p:nvSpPr>
          <p:spPr bwMode="auto">
            <a:xfrm rot="2901055">
              <a:off x="1260" y="3444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5" name="Text Box 11393"/>
            <p:cNvSpPr txBox="1">
              <a:spLocks noChangeArrowheads="1"/>
            </p:cNvSpPr>
            <p:nvPr/>
          </p:nvSpPr>
          <p:spPr bwMode="auto">
            <a:xfrm rot="2901055">
              <a:off x="1145" y="3484"/>
              <a:ext cx="119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6" name="Text Box 11394"/>
            <p:cNvSpPr txBox="1">
              <a:spLocks noChangeArrowheads="1"/>
            </p:cNvSpPr>
            <p:nvPr/>
          </p:nvSpPr>
          <p:spPr bwMode="auto">
            <a:xfrm rot="2901055">
              <a:off x="1201" y="342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7" name="Text Box 11395"/>
            <p:cNvSpPr txBox="1">
              <a:spLocks noChangeArrowheads="1"/>
            </p:cNvSpPr>
            <p:nvPr/>
          </p:nvSpPr>
          <p:spPr bwMode="auto">
            <a:xfrm rot="2901055">
              <a:off x="1150" y="341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8" name="Text Box 11396"/>
            <p:cNvSpPr txBox="1">
              <a:spLocks noChangeArrowheads="1"/>
            </p:cNvSpPr>
            <p:nvPr/>
          </p:nvSpPr>
          <p:spPr bwMode="auto">
            <a:xfrm rot="2901055">
              <a:off x="1165" y="335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19" name="Text Box 11397"/>
            <p:cNvSpPr txBox="1">
              <a:spLocks noChangeArrowheads="1"/>
            </p:cNvSpPr>
            <p:nvPr/>
          </p:nvSpPr>
          <p:spPr bwMode="auto">
            <a:xfrm rot="2901055">
              <a:off x="1155" y="3456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0" name="Text Box 11398"/>
            <p:cNvSpPr txBox="1">
              <a:spLocks noChangeArrowheads="1"/>
            </p:cNvSpPr>
            <p:nvPr/>
          </p:nvSpPr>
          <p:spPr bwMode="auto">
            <a:xfrm rot="2901055">
              <a:off x="1222" y="3482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1" name="Text Box 11399"/>
            <p:cNvSpPr txBox="1">
              <a:spLocks noChangeArrowheads="1"/>
            </p:cNvSpPr>
            <p:nvPr/>
          </p:nvSpPr>
          <p:spPr bwMode="auto">
            <a:xfrm rot="2901055">
              <a:off x="1209" y="3397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2" name="Text Box 11400"/>
            <p:cNvSpPr txBox="1">
              <a:spLocks noChangeArrowheads="1"/>
            </p:cNvSpPr>
            <p:nvPr/>
          </p:nvSpPr>
          <p:spPr bwMode="auto">
            <a:xfrm rot="2901055">
              <a:off x="1104" y="343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3" name="Text Box 11401"/>
            <p:cNvSpPr txBox="1">
              <a:spLocks noChangeArrowheads="1"/>
            </p:cNvSpPr>
            <p:nvPr/>
          </p:nvSpPr>
          <p:spPr bwMode="auto">
            <a:xfrm rot="2901055">
              <a:off x="1257" y="3435"/>
              <a:ext cx="119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4" name="Text Box 11402"/>
            <p:cNvSpPr txBox="1">
              <a:spLocks noChangeArrowheads="1"/>
            </p:cNvSpPr>
            <p:nvPr/>
          </p:nvSpPr>
          <p:spPr bwMode="auto">
            <a:xfrm rot="2901055">
              <a:off x="1169" y="3496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5" name="Text Box 11403"/>
            <p:cNvSpPr txBox="1">
              <a:spLocks noChangeArrowheads="1"/>
            </p:cNvSpPr>
            <p:nvPr/>
          </p:nvSpPr>
          <p:spPr bwMode="auto">
            <a:xfrm rot="2901055">
              <a:off x="1223" y="3341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6" name="Text Box 11404"/>
            <p:cNvSpPr txBox="1">
              <a:spLocks noChangeArrowheads="1"/>
            </p:cNvSpPr>
            <p:nvPr/>
          </p:nvSpPr>
          <p:spPr bwMode="auto">
            <a:xfrm rot="2901055">
              <a:off x="1260" y="3515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7" name="Text Box 11405"/>
            <p:cNvSpPr txBox="1">
              <a:spLocks noChangeArrowheads="1"/>
            </p:cNvSpPr>
            <p:nvPr/>
          </p:nvSpPr>
          <p:spPr bwMode="auto">
            <a:xfrm rot="2901055">
              <a:off x="1252" y="3575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8" name="Text Box 11406"/>
            <p:cNvSpPr txBox="1">
              <a:spLocks noChangeArrowheads="1"/>
            </p:cNvSpPr>
            <p:nvPr/>
          </p:nvSpPr>
          <p:spPr bwMode="auto">
            <a:xfrm rot="2901055">
              <a:off x="1309" y="3553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29" name="Text Box 11407"/>
            <p:cNvSpPr txBox="1">
              <a:spLocks noChangeArrowheads="1"/>
            </p:cNvSpPr>
            <p:nvPr/>
          </p:nvSpPr>
          <p:spPr bwMode="auto">
            <a:xfrm rot="2901055">
              <a:off x="1355" y="3508"/>
              <a:ext cx="119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0" name="Text Box 11408"/>
            <p:cNvSpPr txBox="1">
              <a:spLocks noChangeArrowheads="1"/>
            </p:cNvSpPr>
            <p:nvPr/>
          </p:nvSpPr>
          <p:spPr bwMode="auto">
            <a:xfrm rot="2901055">
              <a:off x="1309" y="3496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1" name="Text Box 11409"/>
            <p:cNvSpPr txBox="1">
              <a:spLocks noChangeArrowheads="1"/>
            </p:cNvSpPr>
            <p:nvPr/>
          </p:nvSpPr>
          <p:spPr bwMode="auto">
            <a:xfrm rot="2901055">
              <a:off x="1313" y="3440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2" name="Text Box 11410"/>
            <p:cNvSpPr txBox="1">
              <a:spLocks noChangeArrowheads="1"/>
            </p:cNvSpPr>
            <p:nvPr/>
          </p:nvSpPr>
          <p:spPr bwMode="auto">
            <a:xfrm rot="2901055">
              <a:off x="1309" y="3536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3" name="Text Box 11411"/>
            <p:cNvSpPr txBox="1">
              <a:spLocks noChangeArrowheads="1"/>
            </p:cNvSpPr>
            <p:nvPr/>
          </p:nvSpPr>
          <p:spPr bwMode="auto">
            <a:xfrm rot="2901055">
              <a:off x="1373" y="3564"/>
              <a:ext cx="119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4" name="Text Box 11412"/>
            <p:cNvSpPr txBox="1">
              <a:spLocks noChangeArrowheads="1"/>
            </p:cNvSpPr>
            <p:nvPr/>
          </p:nvSpPr>
          <p:spPr bwMode="auto">
            <a:xfrm rot="2901055">
              <a:off x="1363" y="347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5" name="Text Box 11413"/>
            <p:cNvSpPr txBox="1">
              <a:spLocks noChangeArrowheads="1"/>
            </p:cNvSpPr>
            <p:nvPr/>
          </p:nvSpPr>
          <p:spPr bwMode="auto">
            <a:xfrm rot="2901055">
              <a:off x="1256" y="3515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6" name="Text Box 11414"/>
            <p:cNvSpPr txBox="1">
              <a:spLocks noChangeArrowheads="1"/>
            </p:cNvSpPr>
            <p:nvPr/>
          </p:nvSpPr>
          <p:spPr bwMode="auto">
            <a:xfrm rot="2901055">
              <a:off x="1416" y="3518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7" name="Text Box 11415"/>
            <p:cNvSpPr txBox="1">
              <a:spLocks noChangeArrowheads="1"/>
            </p:cNvSpPr>
            <p:nvPr/>
          </p:nvSpPr>
          <p:spPr bwMode="auto">
            <a:xfrm rot="2901055">
              <a:off x="1325" y="3576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8" name="Text Box 11416"/>
            <p:cNvSpPr txBox="1">
              <a:spLocks noChangeArrowheads="1"/>
            </p:cNvSpPr>
            <p:nvPr/>
          </p:nvSpPr>
          <p:spPr bwMode="auto">
            <a:xfrm rot="2901055">
              <a:off x="1380" y="3426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39" name="Text Box 11417"/>
            <p:cNvSpPr txBox="1">
              <a:spLocks noChangeArrowheads="1"/>
            </p:cNvSpPr>
            <p:nvPr/>
          </p:nvSpPr>
          <p:spPr bwMode="auto">
            <a:xfrm rot="2901055">
              <a:off x="1263" y="3464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0" name="Text Box 11418"/>
            <p:cNvSpPr txBox="1">
              <a:spLocks noChangeArrowheads="1"/>
            </p:cNvSpPr>
            <p:nvPr/>
          </p:nvSpPr>
          <p:spPr bwMode="auto">
            <a:xfrm rot="2901055">
              <a:off x="1108" y="3487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1" name="Text Box 11419"/>
            <p:cNvSpPr txBox="1">
              <a:spLocks noChangeArrowheads="1"/>
            </p:cNvSpPr>
            <p:nvPr/>
          </p:nvSpPr>
          <p:spPr bwMode="auto">
            <a:xfrm rot="2901055">
              <a:off x="1127" y="3541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2" name="Text Box 11420"/>
            <p:cNvSpPr txBox="1">
              <a:spLocks noChangeArrowheads="1"/>
            </p:cNvSpPr>
            <p:nvPr/>
          </p:nvSpPr>
          <p:spPr bwMode="auto">
            <a:xfrm rot="2901055">
              <a:off x="1113" y="3455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3" name="Text Box 11421"/>
            <p:cNvSpPr txBox="1">
              <a:spLocks noChangeArrowheads="1"/>
            </p:cNvSpPr>
            <p:nvPr/>
          </p:nvSpPr>
          <p:spPr bwMode="auto">
            <a:xfrm rot="2901055">
              <a:off x="1162" y="3488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4" name="Text Box 11422"/>
            <p:cNvSpPr txBox="1">
              <a:spLocks noChangeArrowheads="1"/>
            </p:cNvSpPr>
            <p:nvPr/>
          </p:nvSpPr>
          <p:spPr bwMode="auto">
            <a:xfrm rot="2901055">
              <a:off x="1073" y="355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5" name="Text Box 11423"/>
            <p:cNvSpPr txBox="1">
              <a:spLocks noChangeArrowheads="1"/>
            </p:cNvSpPr>
            <p:nvPr/>
          </p:nvSpPr>
          <p:spPr bwMode="auto">
            <a:xfrm rot="2901055">
              <a:off x="1124" y="339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6" name="Text Box 11424"/>
            <p:cNvSpPr txBox="1">
              <a:spLocks noChangeArrowheads="1"/>
            </p:cNvSpPr>
            <p:nvPr/>
          </p:nvSpPr>
          <p:spPr bwMode="auto">
            <a:xfrm rot="2901055">
              <a:off x="1165" y="3567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7" name="Text Box 11425"/>
            <p:cNvSpPr txBox="1">
              <a:spLocks noChangeArrowheads="1"/>
            </p:cNvSpPr>
            <p:nvPr/>
          </p:nvSpPr>
          <p:spPr bwMode="auto">
            <a:xfrm rot="2901055">
              <a:off x="1231" y="3575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8" name="Text Box 11426"/>
            <p:cNvSpPr txBox="1">
              <a:spLocks noChangeArrowheads="1"/>
            </p:cNvSpPr>
            <p:nvPr/>
          </p:nvSpPr>
          <p:spPr bwMode="auto">
            <a:xfrm rot="2901055">
              <a:off x="1088" y="352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49" name="Text Box 11427"/>
            <p:cNvSpPr txBox="1">
              <a:spLocks noChangeArrowheads="1"/>
            </p:cNvSpPr>
            <p:nvPr/>
          </p:nvSpPr>
          <p:spPr bwMode="auto">
            <a:xfrm rot="2901055">
              <a:off x="1110" y="3576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0" name="Text Box 11428"/>
            <p:cNvSpPr txBox="1">
              <a:spLocks noChangeArrowheads="1"/>
            </p:cNvSpPr>
            <p:nvPr/>
          </p:nvSpPr>
          <p:spPr bwMode="auto">
            <a:xfrm rot="2901055">
              <a:off x="1098" y="349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1" name="Text Box 11429"/>
            <p:cNvSpPr txBox="1">
              <a:spLocks noChangeArrowheads="1"/>
            </p:cNvSpPr>
            <p:nvPr/>
          </p:nvSpPr>
          <p:spPr bwMode="auto">
            <a:xfrm rot="2901055">
              <a:off x="1148" y="352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2" name="Text Box 11430"/>
            <p:cNvSpPr txBox="1">
              <a:spLocks noChangeArrowheads="1"/>
            </p:cNvSpPr>
            <p:nvPr/>
          </p:nvSpPr>
          <p:spPr bwMode="auto">
            <a:xfrm rot="2901055">
              <a:off x="1103" y="3435"/>
              <a:ext cx="119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3" name="Text Box 11431"/>
            <p:cNvSpPr txBox="1">
              <a:spLocks noChangeArrowheads="1"/>
            </p:cNvSpPr>
            <p:nvPr/>
          </p:nvSpPr>
          <p:spPr bwMode="auto">
            <a:xfrm rot="2901055">
              <a:off x="1283" y="3405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4" name="Text Box 11432"/>
            <p:cNvSpPr txBox="1">
              <a:spLocks noChangeArrowheads="1"/>
            </p:cNvSpPr>
            <p:nvPr/>
          </p:nvSpPr>
          <p:spPr bwMode="auto">
            <a:xfrm rot="2901055">
              <a:off x="1235" y="339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5" name="Text Box 11433"/>
            <p:cNvSpPr txBox="1">
              <a:spLocks noChangeArrowheads="1"/>
            </p:cNvSpPr>
            <p:nvPr/>
          </p:nvSpPr>
          <p:spPr bwMode="auto">
            <a:xfrm rot="2901055">
              <a:off x="1245" y="3341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6" name="Text Box 11434"/>
            <p:cNvSpPr txBox="1">
              <a:spLocks noChangeArrowheads="1"/>
            </p:cNvSpPr>
            <p:nvPr/>
          </p:nvSpPr>
          <p:spPr bwMode="auto">
            <a:xfrm rot="2901055">
              <a:off x="1237" y="3437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7" name="Text Box 11435"/>
            <p:cNvSpPr txBox="1">
              <a:spLocks noChangeArrowheads="1"/>
            </p:cNvSpPr>
            <p:nvPr/>
          </p:nvSpPr>
          <p:spPr bwMode="auto">
            <a:xfrm rot="2901055">
              <a:off x="1298" y="346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8" name="Text Box 11436"/>
            <p:cNvSpPr txBox="1">
              <a:spLocks noChangeArrowheads="1"/>
            </p:cNvSpPr>
            <p:nvPr/>
          </p:nvSpPr>
          <p:spPr bwMode="auto">
            <a:xfrm rot="2901055">
              <a:off x="1289" y="338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59" name="Text Box 11437"/>
            <p:cNvSpPr txBox="1">
              <a:spLocks noChangeArrowheads="1"/>
            </p:cNvSpPr>
            <p:nvPr/>
          </p:nvSpPr>
          <p:spPr bwMode="auto">
            <a:xfrm rot="2901055">
              <a:off x="1188" y="3411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0" name="Text Box 11438"/>
            <p:cNvSpPr txBox="1">
              <a:spLocks noChangeArrowheads="1"/>
            </p:cNvSpPr>
            <p:nvPr/>
          </p:nvSpPr>
          <p:spPr bwMode="auto">
            <a:xfrm rot="2901055">
              <a:off x="1341" y="3413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1" name="Text Box 11439"/>
            <p:cNvSpPr txBox="1">
              <a:spLocks noChangeArrowheads="1"/>
            </p:cNvSpPr>
            <p:nvPr/>
          </p:nvSpPr>
          <p:spPr bwMode="auto">
            <a:xfrm rot="2901055">
              <a:off x="1251" y="3480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2" name="Text Box 11440"/>
            <p:cNvSpPr txBox="1">
              <a:spLocks noChangeArrowheads="1"/>
            </p:cNvSpPr>
            <p:nvPr/>
          </p:nvSpPr>
          <p:spPr bwMode="auto">
            <a:xfrm rot="2901055">
              <a:off x="1343" y="3490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3" name="Text Box 11441"/>
            <p:cNvSpPr txBox="1">
              <a:spLocks noChangeArrowheads="1"/>
            </p:cNvSpPr>
            <p:nvPr/>
          </p:nvSpPr>
          <p:spPr bwMode="auto">
            <a:xfrm rot="2901055">
              <a:off x="1377" y="3553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4" name="Text Box 11442"/>
            <p:cNvSpPr txBox="1">
              <a:spLocks noChangeArrowheads="1"/>
            </p:cNvSpPr>
            <p:nvPr/>
          </p:nvSpPr>
          <p:spPr bwMode="auto">
            <a:xfrm rot="2901055">
              <a:off x="1337" y="3537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5" name="Text Box 11443"/>
            <p:cNvSpPr txBox="1">
              <a:spLocks noChangeArrowheads="1"/>
            </p:cNvSpPr>
            <p:nvPr/>
          </p:nvSpPr>
          <p:spPr bwMode="auto">
            <a:xfrm rot="2901055">
              <a:off x="1338" y="3485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6" name="Text Box 11444"/>
            <p:cNvSpPr txBox="1">
              <a:spLocks noChangeArrowheads="1"/>
            </p:cNvSpPr>
            <p:nvPr/>
          </p:nvSpPr>
          <p:spPr bwMode="auto">
            <a:xfrm rot="2901055">
              <a:off x="1329" y="3576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7" name="Text Box 11445"/>
            <p:cNvSpPr txBox="1">
              <a:spLocks noChangeArrowheads="1"/>
            </p:cNvSpPr>
            <p:nvPr/>
          </p:nvSpPr>
          <p:spPr bwMode="auto">
            <a:xfrm rot="2901055">
              <a:off x="1387" y="3518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8" name="Text Box 11446"/>
            <p:cNvSpPr txBox="1">
              <a:spLocks noChangeArrowheads="1"/>
            </p:cNvSpPr>
            <p:nvPr/>
          </p:nvSpPr>
          <p:spPr bwMode="auto">
            <a:xfrm rot="2901055">
              <a:off x="1283" y="3550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69" name="Text Box 11447"/>
            <p:cNvSpPr txBox="1">
              <a:spLocks noChangeArrowheads="1"/>
            </p:cNvSpPr>
            <p:nvPr/>
          </p:nvSpPr>
          <p:spPr bwMode="auto">
            <a:xfrm rot="2901055">
              <a:off x="1431" y="355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0" name="Text Box 11448"/>
            <p:cNvSpPr txBox="1">
              <a:spLocks noChangeArrowheads="1"/>
            </p:cNvSpPr>
            <p:nvPr/>
          </p:nvSpPr>
          <p:spPr bwMode="auto">
            <a:xfrm rot="2901055">
              <a:off x="1401" y="3461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1" name="Text Box 11449"/>
            <p:cNvSpPr txBox="1">
              <a:spLocks noChangeArrowheads="1"/>
            </p:cNvSpPr>
            <p:nvPr/>
          </p:nvSpPr>
          <p:spPr bwMode="auto">
            <a:xfrm rot="2901055">
              <a:off x="1281" y="350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2" name="Text Box 11450"/>
            <p:cNvSpPr txBox="1">
              <a:spLocks noChangeArrowheads="1"/>
            </p:cNvSpPr>
            <p:nvPr/>
          </p:nvSpPr>
          <p:spPr bwMode="auto">
            <a:xfrm>
              <a:off x="1025" y="334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3" name="Text Box 11451"/>
            <p:cNvSpPr txBox="1">
              <a:spLocks noChangeArrowheads="1"/>
            </p:cNvSpPr>
            <p:nvPr/>
          </p:nvSpPr>
          <p:spPr bwMode="auto">
            <a:xfrm>
              <a:off x="728" y="3386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4" name="Text Box 11452"/>
            <p:cNvSpPr txBox="1">
              <a:spLocks noChangeArrowheads="1"/>
            </p:cNvSpPr>
            <p:nvPr/>
          </p:nvSpPr>
          <p:spPr bwMode="auto">
            <a:xfrm>
              <a:off x="728" y="3441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5" name="Text Box 11453"/>
            <p:cNvSpPr txBox="1">
              <a:spLocks noChangeArrowheads="1"/>
            </p:cNvSpPr>
            <p:nvPr/>
          </p:nvSpPr>
          <p:spPr bwMode="auto">
            <a:xfrm>
              <a:off x="709" y="3497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6" name="Text Box 11454"/>
            <p:cNvSpPr txBox="1">
              <a:spLocks noChangeArrowheads="1"/>
            </p:cNvSpPr>
            <p:nvPr/>
          </p:nvSpPr>
          <p:spPr bwMode="auto">
            <a:xfrm>
              <a:off x="724" y="3535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7" name="Text Box 11455"/>
            <p:cNvSpPr txBox="1">
              <a:spLocks noChangeArrowheads="1"/>
            </p:cNvSpPr>
            <p:nvPr/>
          </p:nvSpPr>
          <p:spPr bwMode="auto">
            <a:xfrm>
              <a:off x="926" y="3382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8" name="Text Box 11456"/>
            <p:cNvSpPr txBox="1">
              <a:spLocks noChangeArrowheads="1"/>
            </p:cNvSpPr>
            <p:nvPr/>
          </p:nvSpPr>
          <p:spPr bwMode="auto">
            <a:xfrm>
              <a:off x="884" y="3410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79" name="Text Box 11457"/>
            <p:cNvSpPr txBox="1">
              <a:spLocks noChangeArrowheads="1"/>
            </p:cNvSpPr>
            <p:nvPr/>
          </p:nvSpPr>
          <p:spPr bwMode="auto">
            <a:xfrm>
              <a:off x="848" y="3371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0" name="Text Box 11458"/>
            <p:cNvSpPr txBox="1">
              <a:spLocks noChangeArrowheads="1"/>
            </p:cNvSpPr>
            <p:nvPr/>
          </p:nvSpPr>
          <p:spPr bwMode="auto">
            <a:xfrm>
              <a:off x="915" y="3435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1" name="Text Box 11459"/>
            <p:cNvSpPr txBox="1">
              <a:spLocks noChangeArrowheads="1"/>
            </p:cNvSpPr>
            <p:nvPr/>
          </p:nvSpPr>
          <p:spPr bwMode="auto">
            <a:xfrm>
              <a:off x="978" y="3405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2" name="Text Box 11460"/>
            <p:cNvSpPr txBox="1">
              <a:spLocks noChangeArrowheads="1"/>
            </p:cNvSpPr>
            <p:nvPr/>
          </p:nvSpPr>
          <p:spPr bwMode="auto">
            <a:xfrm>
              <a:off x="906" y="3357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3" name="Text Box 11461"/>
            <p:cNvSpPr txBox="1">
              <a:spLocks noChangeArrowheads="1"/>
            </p:cNvSpPr>
            <p:nvPr/>
          </p:nvSpPr>
          <p:spPr bwMode="auto">
            <a:xfrm>
              <a:off x="863" y="3457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4" name="Text Box 11462"/>
            <p:cNvSpPr txBox="1">
              <a:spLocks noChangeArrowheads="1"/>
            </p:cNvSpPr>
            <p:nvPr/>
          </p:nvSpPr>
          <p:spPr bwMode="auto">
            <a:xfrm>
              <a:off x="967" y="334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5" name="Text Box 11463"/>
            <p:cNvSpPr txBox="1">
              <a:spLocks noChangeArrowheads="1"/>
            </p:cNvSpPr>
            <p:nvPr/>
          </p:nvSpPr>
          <p:spPr bwMode="auto">
            <a:xfrm>
              <a:off x="955" y="345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6" name="Text Box 11464"/>
            <p:cNvSpPr txBox="1">
              <a:spLocks noChangeArrowheads="1"/>
            </p:cNvSpPr>
            <p:nvPr/>
          </p:nvSpPr>
          <p:spPr bwMode="auto">
            <a:xfrm>
              <a:off x="872" y="331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7" name="Text Box 11465"/>
            <p:cNvSpPr txBox="1">
              <a:spLocks noChangeArrowheads="1"/>
            </p:cNvSpPr>
            <p:nvPr/>
          </p:nvSpPr>
          <p:spPr bwMode="auto">
            <a:xfrm>
              <a:off x="829" y="342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8" name="Text Box 11466"/>
            <p:cNvSpPr txBox="1">
              <a:spLocks noChangeArrowheads="1"/>
            </p:cNvSpPr>
            <p:nvPr/>
          </p:nvSpPr>
          <p:spPr bwMode="auto">
            <a:xfrm>
              <a:off x="1026" y="339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89" name="Text Box 11467"/>
            <p:cNvSpPr txBox="1">
              <a:spLocks noChangeArrowheads="1"/>
            </p:cNvSpPr>
            <p:nvPr/>
          </p:nvSpPr>
          <p:spPr bwMode="auto">
            <a:xfrm>
              <a:off x="825" y="334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0" name="Text Box 11468"/>
            <p:cNvSpPr txBox="1">
              <a:spLocks noChangeArrowheads="1"/>
            </p:cNvSpPr>
            <p:nvPr/>
          </p:nvSpPr>
          <p:spPr bwMode="auto">
            <a:xfrm>
              <a:off x="785" y="3371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1" name="Text Box 11469"/>
            <p:cNvSpPr txBox="1">
              <a:spLocks noChangeArrowheads="1"/>
            </p:cNvSpPr>
            <p:nvPr/>
          </p:nvSpPr>
          <p:spPr bwMode="auto">
            <a:xfrm>
              <a:off x="747" y="3329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2" name="Text Box 11470"/>
            <p:cNvSpPr txBox="1">
              <a:spLocks noChangeArrowheads="1"/>
            </p:cNvSpPr>
            <p:nvPr/>
          </p:nvSpPr>
          <p:spPr bwMode="auto">
            <a:xfrm>
              <a:off x="814" y="3397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3" name="Text Box 11471"/>
            <p:cNvSpPr txBox="1">
              <a:spLocks noChangeArrowheads="1"/>
            </p:cNvSpPr>
            <p:nvPr/>
          </p:nvSpPr>
          <p:spPr bwMode="auto">
            <a:xfrm>
              <a:off x="877" y="3371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4" name="Text Box 11472"/>
            <p:cNvSpPr txBox="1">
              <a:spLocks noChangeArrowheads="1"/>
            </p:cNvSpPr>
            <p:nvPr/>
          </p:nvSpPr>
          <p:spPr bwMode="auto">
            <a:xfrm>
              <a:off x="806" y="3317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5" name="Text Box 11473"/>
            <p:cNvSpPr txBox="1">
              <a:spLocks noChangeArrowheads="1"/>
            </p:cNvSpPr>
            <p:nvPr/>
          </p:nvSpPr>
          <p:spPr bwMode="auto">
            <a:xfrm>
              <a:off x="760" y="3421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6" name="Text Box 11474"/>
            <p:cNvSpPr txBox="1">
              <a:spLocks noChangeArrowheads="1"/>
            </p:cNvSpPr>
            <p:nvPr/>
          </p:nvSpPr>
          <p:spPr bwMode="auto">
            <a:xfrm>
              <a:off x="866" y="330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7" name="Text Box 11475"/>
            <p:cNvSpPr txBox="1">
              <a:spLocks noChangeArrowheads="1"/>
            </p:cNvSpPr>
            <p:nvPr/>
          </p:nvSpPr>
          <p:spPr bwMode="auto">
            <a:xfrm>
              <a:off x="855" y="341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8" name="Text Box 11476"/>
            <p:cNvSpPr txBox="1">
              <a:spLocks noChangeArrowheads="1"/>
            </p:cNvSpPr>
            <p:nvPr/>
          </p:nvSpPr>
          <p:spPr bwMode="auto">
            <a:xfrm>
              <a:off x="773" y="327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699" name="Text Box 11477"/>
            <p:cNvSpPr txBox="1">
              <a:spLocks noChangeArrowheads="1"/>
            </p:cNvSpPr>
            <p:nvPr/>
          </p:nvSpPr>
          <p:spPr bwMode="auto">
            <a:xfrm>
              <a:off x="926" y="3357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0" name="Text Box 11478"/>
            <p:cNvSpPr txBox="1">
              <a:spLocks noChangeArrowheads="1"/>
            </p:cNvSpPr>
            <p:nvPr/>
          </p:nvSpPr>
          <p:spPr bwMode="auto">
            <a:xfrm>
              <a:off x="1043" y="3419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1" name="Text Box 11479"/>
            <p:cNvSpPr txBox="1">
              <a:spLocks noChangeArrowheads="1"/>
            </p:cNvSpPr>
            <p:nvPr/>
          </p:nvSpPr>
          <p:spPr bwMode="auto">
            <a:xfrm>
              <a:off x="1003" y="344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2" name="Text Box 11480"/>
            <p:cNvSpPr txBox="1">
              <a:spLocks noChangeArrowheads="1"/>
            </p:cNvSpPr>
            <p:nvPr/>
          </p:nvSpPr>
          <p:spPr bwMode="auto">
            <a:xfrm>
              <a:off x="967" y="3405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3" name="Text Box 11481"/>
            <p:cNvSpPr txBox="1">
              <a:spLocks noChangeArrowheads="1"/>
            </p:cNvSpPr>
            <p:nvPr/>
          </p:nvSpPr>
          <p:spPr bwMode="auto">
            <a:xfrm>
              <a:off x="1033" y="3472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4" name="Text Box 11482"/>
            <p:cNvSpPr txBox="1">
              <a:spLocks noChangeArrowheads="1"/>
            </p:cNvSpPr>
            <p:nvPr/>
          </p:nvSpPr>
          <p:spPr bwMode="auto">
            <a:xfrm>
              <a:off x="1026" y="3393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5" name="Text Box 11483"/>
            <p:cNvSpPr txBox="1">
              <a:spLocks noChangeArrowheads="1"/>
            </p:cNvSpPr>
            <p:nvPr/>
          </p:nvSpPr>
          <p:spPr bwMode="auto">
            <a:xfrm>
              <a:off x="981" y="3493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6" name="Text Box 11484"/>
            <p:cNvSpPr txBox="1">
              <a:spLocks noChangeArrowheads="1"/>
            </p:cNvSpPr>
            <p:nvPr/>
          </p:nvSpPr>
          <p:spPr bwMode="auto">
            <a:xfrm>
              <a:off x="992" y="334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7" name="Text Box 11485"/>
            <p:cNvSpPr txBox="1">
              <a:spLocks noChangeArrowheads="1"/>
            </p:cNvSpPr>
            <p:nvPr/>
          </p:nvSpPr>
          <p:spPr bwMode="auto">
            <a:xfrm>
              <a:off x="947" y="3460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8" name="Text Box 11486"/>
            <p:cNvSpPr txBox="1">
              <a:spLocks noChangeArrowheads="1"/>
            </p:cNvSpPr>
            <p:nvPr/>
          </p:nvSpPr>
          <p:spPr bwMode="auto">
            <a:xfrm>
              <a:off x="988" y="328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09" name="Text Box 11487"/>
            <p:cNvSpPr txBox="1">
              <a:spLocks noChangeArrowheads="1"/>
            </p:cNvSpPr>
            <p:nvPr/>
          </p:nvSpPr>
          <p:spPr bwMode="auto">
            <a:xfrm>
              <a:off x="947" y="331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0" name="Text Box 11488"/>
            <p:cNvSpPr txBox="1">
              <a:spLocks noChangeArrowheads="1"/>
            </p:cNvSpPr>
            <p:nvPr/>
          </p:nvSpPr>
          <p:spPr bwMode="auto">
            <a:xfrm>
              <a:off x="910" y="3269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1" name="Text Box 11489"/>
            <p:cNvSpPr txBox="1">
              <a:spLocks noChangeArrowheads="1"/>
            </p:cNvSpPr>
            <p:nvPr/>
          </p:nvSpPr>
          <p:spPr bwMode="auto">
            <a:xfrm>
              <a:off x="978" y="333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2" name="Text Box 11490"/>
            <p:cNvSpPr txBox="1">
              <a:spLocks noChangeArrowheads="1"/>
            </p:cNvSpPr>
            <p:nvPr/>
          </p:nvSpPr>
          <p:spPr bwMode="auto">
            <a:xfrm>
              <a:off x="1041" y="330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3" name="Text Box 11491"/>
            <p:cNvSpPr txBox="1">
              <a:spLocks noChangeArrowheads="1"/>
            </p:cNvSpPr>
            <p:nvPr/>
          </p:nvSpPr>
          <p:spPr bwMode="auto">
            <a:xfrm>
              <a:off x="970" y="3257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4" name="Text Box 11492"/>
            <p:cNvSpPr txBox="1">
              <a:spLocks noChangeArrowheads="1"/>
            </p:cNvSpPr>
            <p:nvPr/>
          </p:nvSpPr>
          <p:spPr bwMode="auto">
            <a:xfrm>
              <a:off x="926" y="3360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5" name="Text Box 11493"/>
            <p:cNvSpPr txBox="1">
              <a:spLocks noChangeArrowheads="1"/>
            </p:cNvSpPr>
            <p:nvPr/>
          </p:nvSpPr>
          <p:spPr bwMode="auto">
            <a:xfrm>
              <a:off x="1030" y="324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6" name="Text Box 11494"/>
            <p:cNvSpPr txBox="1">
              <a:spLocks noChangeArrowheads="1"/>
            </p:cNvSpPr>
            <p:nvPr/>
          </p:nvSpPr>
          <p:spPr bwMode="auto">
            <a:xfrm>
              <a:off x="1018" y="335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7" name="Text Box 11495"/>
            <p:cNvSpPr txBox="1">
              <a:spLocks noChangeArrowheads="1"/>
            </p:cNvSpPr>
            <p:nvPr/>
          </p:nvSpPr>
          <p:spPr bwMode="auto">
            <a:xfrm>
              <a:off x="935" y="321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8" name="Text Box 11496"/>
            <p:cNvSpPr txBox="1">
              <a:spLocks noChangeArrowheads="1"/>
            </p:cNvSpPr>
            <p:nvPr/>
          </p:nvSpPr>
          <p:spPr bwMode="auto">
            <a:xfrm>
              <a:off x="891" y="332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19" name="Text Box 11497"/>
            <p:cNvSpPr txBox="1">
              <a:spLocks noChangeArrowheads="1"/>
            </p:cNvSpPr>
            <p:nvPr/>
          </p:nvSpPr>
          <p:spPr bwMode="auto">
            <a:xfrm>
              <a:off x="806" y="345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0" name="Text Box 11498"/>
            <p:cNvSpPr txBox="1">
              <a:spLocks noChangeArrowheads="1"/>
            </p:cNvSpPr>
            <p:nvPr/>
          </p:nvSpPr>
          <p:spPr bwMode="auto">
            <a:xfrm>
              <a:off x="764" y="3483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1" name="Text Box 11499"/>
            <p:cNvSpPr txBox="1">
              <a:spLocks noChangeArrowheads="1"/>
            </p:cNvSpPr>
            <p:nvPr/>
          </p:nvSpPr>
          <p:spPr bwMode="auto">
            <a:xfrm>
              <a:off x="794" y="350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2" name="Text Box 11500"/>
            <p:cNvSpPr txBox="1">
              <a:spLocks noChangeArrowheads="1"/>
            </p:cNvSpPr>
            <p:nvPr/>
          </p:nvSpPr>
          <p:spPr bwMode="auto">
            <a:xfrm>
              <a:off x="859" y="347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3" name="Text Box 11501"/>
            <p:cNvSpPr txBox="1">
              <a:spLocks noChangeArrowheads="1"/>
            </p:cNvSpPr>
            <p:nvPr/>
          </p:nvSpPr>
          <p:spPr bwMode="auto">
            <a:xfrm>
              <a:off x="787" y="3430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4" name="Text Box 11502"/>
            <p:cNvSpPr txBox="1">
              <a:spLocks noChangeArrowheads="1"/>
            </p:cNvSpPr>
            <p:nvPr/>
          </p:nvSpPr>
          <p:spPr bwMode="auto">
            <a:xfrm>
              <a:off x="742" y="3531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5" name="Text Box 11503"/>
            <p:cNvSpPr txBox="1">
              <a:spLocks noChangeArrowheads="1"/>
            </p:cNvSpPr>
            <p:nvPr/>
          </p:nvSpPr>
          <p:spPr bwMode="auto">
            <a:xfrm>
              <a:off x="846" y="3419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6" name="Text Box 11504"/>
            <p:cNvSpPr txBox="1">
              <a:spLocks noChangeArrowheads="1"/>
            </p:cNvSpPr>
            <p:nvPr/>
          </p:nvSpPr>
          <p:spPr bwMode="auto">
            <a:xfrm>
              <a:off x="834" y="352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7" name="Text Box 11505"/>
            <p:cNvSpPr txBox="1">
              <a:spLocks noChangeArrowheads="1"/>
            </p:cNvSpPr>
            <p:nvPr/>
          </p:nvSpPr>
          <p:spPr bwMode="auto">
            <a:xfrm>
              <a:off x="753" y="3385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8" name="Text Box 11506"/>
            <p:cNvSpPr txBox="1">
              <a:spLocks noChangeArrowheads="1"/>
            </p:cNvSpPr>
            <p:nvPr/>
          </p:nvSpPr>
          <p:spPr bwMode="auto">
            <a:xfrm>
              <a:off x="906" y="346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29" name="Text Box 11507"/>
            <p:cNvSpPr txBox="1">
              <a:spLocks noChangeArrowheads="1"/>
            </p:cNvSpPr>
            <p:nvPr/>
          </p:nvSpPr>
          <p:spPr bwMode="auto">
            <a:xfrm>
              <a:off x="1007" y="3493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0" name="Text Box 11508"/>
            <p:cNvSpPr txBox="1">
              <a:spLocks noChangeArrowheads="1"/>
            </p:cNvSpPr>
            <p:nvPr/>
          </p:nvSpPr>
          <p:spPr bwMode="auto">
            <a:xfrm>
              <a:off x="967" y="3520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1" name="Text Box 11509"/>
            <p:cNvSpPr txBox="1">
              <a:spLocks noChangeArrowheads="1"/>
            </p:cNvSpPr>
            <p:nvPr/>
          </p:nvSpPr>
          <p:spPr bwMode="auto">
            <a:xfrm>
              <a:off x="927" y="3480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2" name="Text Box 11510"/>
            <p:cNvSpPr txBox="1">
              <a:spLocks noChangeArrowheads="1"/>
            </p:cNvSpPr>
            <p:nvPr/>
          </p:nvSpPr>
          <p:spPr bwMode="auto">
            <a:xfrm>
              <a:off x="996" y="3545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3" name="Text Box 11511"/>
            <p:cNvSpPr txBox="1">
              <a:spLocks noChangeArrowheads="1"/>
            </p:cNvSpPr>
            <p:nvPr/>
          </p:nvSpPr>
          <p:spPr bwMode="auto">
            <a:xfrm>
              <a:off x="987" y="346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4" name="Text Box 11512"/>
            <p:cNvSpPr txBox="1">
              <a:spLocks noChangeArrowheads="1"/>
            </p:cNvSpPr>
            <p:nvPr/>
          </p:nvSpPr>
          <p:spPr bwMode="auto">
            <a:xfrm>
              <a:off x="942" y="356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5" name="Text Box 11513"/>
            <p:cNvSpPr txBox="1">
              <a:spLocks noChangeArrowheads="1"/>
            </p:cNvSpPr>
            <p:nvPr/>
          </p:nvSpPr>
          <p:spPr bwMode="auto">
            <a:xfrm>
              <a:off x="1048" y="3456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6" name="Text Box 11514"/>
            <p:cNvSpPr txBox="1">
              <a:spLocks noChangeArrowheads="1"/>
            </p:cNvSpPr>
            <p:nvPr/>
          </p:nvSpPr>
          <p:spPr bwMode="auto">
            <a:xfrm>
              <a:off x="1036" y="356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7" name="Text Box 11515"/>
            <p:cNvSpPr txBox="1">
              <a:spLocks noChangeArrowheads="1"/>
            </p:cNvSpPr>
            <p:nvPr/>
          </p:nvSpPr>
          <p:spPr bwMode="auto">
            <a:xfrm>
              <a:off x="955" y="3423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8" name="Text Box 11516"/>
            <p:cNvSpPr txBox="1">
              <a:spLocks noChangeArrowheads="1"/>
            </p:cNvSpPr>
            <p:nvPr/>
          </p:nvSpPr>
          <p:spPr bwMode="auto">
            <a:xfrm>
              <a:off x="909" y="3535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39" name="Text Box 11517"/>
            <p:cNvSpPr txBox="1">
              <a:spLocks noChangeArrowheads="1"/>
            </p:cNvSpPr>
            <p:nvPr/>
          </p:nvSpPr>
          <p:spPr bwMode="auto">
            <a:xfrm>
              <a:off x="821" y="3493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0" name="Text Box 11518"/>
            <p:cNvSpPr txBox="1">
              <a:spLocks noChangeArrowheads="1"/>
            </p:cNvSpPr>
            <p:nvPr/>
          </p:nvSpPr>
          <p:spPr bwMode="auto">
            <a:xfrm>
              <a:off x="779" y="3520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1" name="Text Box 11519"/>
            <p:cNvSpPr txBox="1">
              <a:spLocks noChangeArrowheads="1"/>
            </p:cNvSpPr>
            <p:nvPr/>
          </p:nvSpPr>
          <p:spPr bwMode="auto">
            <a:xfrm>
              <a:off x="742" y="3480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2" name="Text Box 11520"/>
            <p:cNvSpPr txBox="1">
              <a:spLocks noChangeArrowheads="1"/>
            </p:cNvSpPr>
            <p:nvPr/>
          </p:nvSpPr>
          <p:spPr bwMode="auto">
            <a:xfrm>
              <a:off x="810" y="3545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3" name="Text Box 11521"/>
            <p:cNvSpPr txBox="1">
              <a:spLocks noChangeArrowheads="1"/>
            </p:cNvSpPr>
            <p:nvPr/>
          </p:nvSpPr>
          <p:spPr bwMode="auto">
            <a:xfrm>
              <a:off x="868" y="3516"/>
              <a:ext cx="15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4" name="Text Box 11522"/>
            <p:cNvSpPr txBox="1">
              <a:spLocks noChangeArrowheads="1"/>
            </p:cNvSpPr>
            <p:nvPr/>
          </p:nvSpPr>
          <p:spPr bwMode="auto">
            <a:xfrm>
              <a:off x="802" y="346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5" name="Text Box 11523"/>
            <p:cNvSpPr txBox="1">
              <a:spLocks noChangeArrowheads="1"/>
            </p:cNvSpPr>
            <p:nvPr/>
          </p:nvSpPr>
          <p:spPr bwMode="auto">
            <a:xfrm>
              <a:off x="757" y="356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6" name="Text Box 11524"/>
            <p:cNvSpPr txBox="1">
              <a:spLocks noChangeArrowheads="1"/>
            </p:cNvSpPr>
            <p:nvPr/>
          </p:nvSpPr>
          <p:spPr bwMode="auto">
            <a:xfrm>
              <a:off x="861" y="345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7" name="Text Box 11525"/>
            <p:cNvSpPr txBox="1">
              <a:spLocks noChangeArrowheads="1"/>
            </p:cNvSpPr>
            <p:nvPr/>
          </p:nvSpPr>
          <p:spPr bwMode="auto">
            <a:xfrm>
              <a:off x="849" y="356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8" name="Text Box 11526"/>
            <p:cNvSpPr txBox="1">
              <a:spLocks noChangeArrowheads="1"/>
            </p:cNvSpPr>
            <p:nvPr/>
          </p:nvSpPr>
          <p:spPr bwMode="auto">
            <a:xfrm>
              <a:off x="767" y="3423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49" name="Text Box 11527"/>
            <p:cNvSpPr txBox="1">
              <a:spLocks noChangeArrowheads="1"/>
            </p:cNvSpPr>
            <p:nvPr/>
          </p:nvSpPr>
          <p:spPr bwMode="auto">
            <a:xfrm>
              <a:off x="921" y="350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0" name="Text Box 11528"/>
            <p:cNvSpPr txBox="1">
              <a:spLocks noChangeArrowheads="1"/>
            </p:cNvSpPr>
            <p:nvPr/>
          </p:nvSpPr>
          <p:spPr bwMode="auto">
            <a:xfrm>
              <a:off x="864" y="327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1" name="Text Box 11529"/>
            <p:cNvSpPr txBox="1">
              <a:spLocks noChangeArrowheads="1"/>
            </p:cNvSpPr>
            <p:nvPr/>
          </p:nvSpPr>
          <p:spPr bwMode="auto">
            <a:xfrm>
              <a:off x="822" y="3301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2" name="Text Box 11530"/>
            <p:cNvSpPr txBox="1">
              <a:spLocks noChangeArrowheads="1"/>
            </p:cNvSpPr>
            <p:nvPr/>
          </p:nvSpPr>
          <p:spPr bwMode="auto">
            <a:xfrm>
              <a:off x="787" y="3257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3" name="Text Box 11531"/>
            <p:cNvSpPr txBox="1">
              <a:spLocks noChangeArrowheads="1"/>
            </p:cNvSpPr>
            <p:nvPr/>
          </p:nvSpPr>
          <p:spPr bwMode="auto">
            <a:xfrm>
              <a:off x="854" y="332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4" name="Text Box 11532"/>
            <p:cNvSpPr txBox="1">
              <a:spLocks noChangeArrowheads="1"/>
            </p:cNvSpPr>
            <p:nvPr/>
          </p:nvSpPr>
          <p:spPr bwMode="auto">
            <a:xfrm>
              <a:off x="918" y="3296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5" name="Text Box 11533"/>
            <p:cNvSpPr txBox="1">
              <a:spLocks noChangeArrowheads="1"/>
            </p:cNvSpPr>
            <p:nvPr/>
          </p:nvSpPr>
          <p:spPr bwMode="auto">
            <a:xfrm>
              <a:off x="846" y="324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6" name="Text Box 11534"/>
            <p:cNvSpPr txBox="1">
              <a:spLocks noChangeArrowheads="1"/>
            </p:cNvSpPr>
            <p:nvPr/>
          </p:nvSpPr>
          <p:spPr bwMode="auto">
            <a:xfrm>
              <a:off x="802" y="3348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7" name="Text Box 11535"/>
            <p:cNvSpPr txBox="1">
              <a:spLocks noChangeArrowheads="1"/>
            </p:cNvSpPr>
            <p:nvPr/>
          </p:nvSpPr>
          <p:spPr bwMode="auto">
            <a:xfrm>
              <a:off x="906" y="323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8" name="Text Box 11536"/>
            <p:cNvSpPr txBox="1">
              <a:spLocks noChangeArrowheads="1"/>
            </p:cNvSpPr>
            <p:nvPr/>
          </p:nvSpPr>
          <p:spPr bwMode="auto">
            <a:xfrm>
              <a:off x="894" y="334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59" name="Text Box 11537"/>
            <p:cNvSpPr txBox="1">
              <a:spLocks noChangeArrowheads="1"/>
            </p:cNvSpPr>
            <p:nvPr/>
          </p:nvSpPr>
          <p:spPr bwMode="auto">
            <a:xfrm>
              <a:off x="813" y="3203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0" name="Text Box 11538"/>
            <p:cNvSpPr txBox="1">
              <a:spLocks noChangeArrowheads="1"/>
            </p:cNvSpPr>
            <p:nvPr/>
          </p:nvSpPr>
          <p:spPr bwMode="auto">
            <a:xfrm>
              <a:off x="767" y="3314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1" name="Text Box 11539"/>
            <p:cNvSpPr txBox="1">
              <a:spLocks noChangeArrowheads="1"/>
            </p:cNvSpPr>
            <p:nvPr/>
          </p:nvSpPr>
          <p:spPr bwMode="auto">
            <a:xfrm>
              <a:off x="967" y="3284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2" name="Text Box 11540"/>
            <p:cNvSpPr txBox="1">
              <a:spLocks noChangeArrowheads="1"/>
            </p:cNvSpPr>
            <p:nvPr/>
          </p:nvSpPr>
          <p:spPr bwMode="auto">
            <a:xfrm>
              <a:off x="1036" y="3296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3" name="Text Box 11541"/>
            <p:cNvSpPr txBox="1">
              <a:spLocks noChangeArrowheads="1"/>
            </p:cNvSpPr>
            <p:nvPr/>
          </p:nvSpPr>
          <p:spPr bwMode="auto">
            <a:xfrm>
              <a:off x="996" y="3322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4" name="Text Box 11542"/>
            <p:cNvSpPr txBox="1">
              <a:spLocks noChangeArrowheads="1"/>
            </p:cNvSpPr>
            <p:nvPr/>
          </p:nvSpPr>
          <p:spPr bwMode="auto">
            <a:xfrm>
              <a:off x="958" y="3281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5" name="Text Box 11543"/>
            <p:cNvSpPr txBox="1">
              <a:spLocks noChangeArrowheads="1"/>
            </p:cNvSpPr>
            <p:nvPr/>
          </p:nvSpPr>
          <p:spPr bwMode="auto">
            <a:xfrm>
              <a:off x="1018" y="3269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6" name="Text Box 11544"/>
            <p:cNvSpPr txBox="1">
              <a:spLocks noChangeArrowheads="1"/>
            </p:cNvSpPr>
            <p:nvPr/>
          </p:nvSpPr>
          <p:spPr bwMode="auto">
            <a:xfrm>
              <a:off x="974" y="3371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7" name="Text Box 11545"/>
            <p:cNvSpPr txBox="1">
              <a:spLocks noChangeArrowheads="1"/>
            </p:cNvSpPr>
            <p:nvPr/>
          </p:nvSpPr>
          <p:spPr bwMode="auto">
            <a:xfrm>
              <a:off x="984" y="3225"/>
              <a:ext cx="11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8" name="Text Box 11546"/>
            <p:cNvSpPr txBox="1">
              <a:spLocks noChangeArrowheads="1"/>
            </p:cNvSpPr>
            <p:nvPr/>
          </p:nvSpPr>
          <p:spPr bwMode="auto">
            <a:xfrm>
              <a:off x="941" y="3336"/>
              <a:ext cx="112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69" name="Text Box 11547"/>
            <p:cNvSpPr txBox="1">
              <a:spLocks noChangeArrowheads="1"/>
            </p:cNvSpPr>
            <p:nvPr/>
          </p:nvSpPr>
          <p:spPr bwMode="auto">
            <a:xfrm rot="2901055">
              <a:off x="1014" y="3439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0" name="Text Box 11548"/>
            <p:cNvSpPr txBox="1">
              <a:spLocks noChangeArrowheads="1"/>
            </p:cNvSpPr>
            <p:nvPr/>
          </p:nvSpPr>
          <p:spPr bwMode="auto">
            <a:xfrm rot="2901055">
              <a:off x="999" y="3476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1" name="Text Box 11549"/>
            <p:cNvSpPr txBox="1">
              <a:spLocks noChangeArrowheads="1"/>
            </p:cNvSpPr>
            <p:nvPr/>
          </p:nvSpPr>
          <p:spPr bwMode="auto">
            <a:xfrm rot="2901055">
              <a:off x="1208" y="3597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2" name="Text Box 11550"/>
            <p:cNvSpPr txBox="1">
              <a:spLocks noChangeArrowheads="1"/>
            </p:cNvSpPr>
            <p:nvPr/>
          </p:nvSpPr>
          <p:spPr bwMode="auto">
            <a:xfrm rot="2901055">
              <a:off x="1297" y="3613"/>
              <a:ext cx="119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3" name="Text Box 11551"/>
            <p:cNvSpPr txBox="1">
              <a:spLocks noChangeArrowheads="1"/>
            </p:cNvSpPr>
            <p:nvPr/>
          </p:nvSpPr>
          <p:spPr bwMode="auto">
            <a:xfrm rot="2901055">
              <a:off x="1294" y="3638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4" name="Text Box 11552"/>
            <p:cNvSpPr txBox="1">
              <a:spLocks noChangeArrowheads="1"/>
            </p:cNvSpPr>
            <p:nvPr/>
          </p:nvSpPr>
          <p:spPr bwMode="auto">
            <a:xfrm rot="2901055">
              <a:off x="1242" y="363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5" name="Text Box 11553"/>
            <p:cNvSpPr txBox="1">
              <a:spLocks noChangeArrowheads="1"/>
            </p:cNvSpPr>
            <p:nvPr/>
          </p:nvSpPr>
          <p:spPr bwMode="auto">
            <a:xfrm rot="2901055">
              <a:off x="1234" y="3666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6" name="Text Box 11554"/>
            <p:cNvSpPr txBox="1">
              <a:spLocks noChangeArrowheads="1"/>
            </p:cNvSpPr>
            <p:nvPr/>
          </p:nvSpPr>
          <p:spPr bwMode="auto">
            <a:xfrm rot="2901055">
              <a:off x="1313" y="3693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7" name="Text Box 11555"/>
            <p:cNvSpPr txBox="1">
              <a:spLocks noChangeArrowheads="1"/>
            </p:cNvSpPr>
            <p:nvPr/>
          </p:nvSpPr>
          <p:spPr bwMode="auto">
            <a:xfrm rot="2901055">
              <a:off x="1294" y="3606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8" name="Text Box 11556"/>
            <p:cNvSpPr txBox="1">
              <a:spLocks noChangeArrowheads="1"/>
            </p:cNvSpPr>
            <p:nvPr/>
          </p:nvSpPr>
          <p:spPr bwMode="auto">
            <a:xfrm rot="2901055">
              <a:off x="1196" y="364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79" name="Text Box 11557"/>
            <p:cNvSpPr txBox="1">
              <a:spLocks noChangeArrowheads="1"/>
            </p:cNvSpPr>
            <p:nvPr/>
          </p:nvSpPr>
          <p:spPr bwMode="auto">
            <a:xfrm rot="2901055">
              <a:off x="1351" y="364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0" name="Text Box 11558"/>
            <p:cNvSpPr txBox="1">
              <a:spLocks noChangeArrowheads="1"/>
            </p:cNvSpPr>
            <p:nvPr/>
          </p:nvSpPr>
          <p:spPr bwMode="auto">
            <a:xfrm rot="2901055">
              <a:off x="1257" y="3709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1" name="Text Box 11559"/>
            <p:cNvSpPr txBox="1">
              <a:spLocks noChangeArrowheads="1"/>
            </p:cNvSpPr>
            <p:nvPr/>
          </p:nvSpPr>
          <p:spPr bwMode="auto">
            <a:xfrm rot="2901055">
              <a:off x="1196" y="3597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2" name="Text Box 11560"/>
            <p:cNvSpPr txBox="1">
              <a:spLocks noChangeArrowheads="1"/>
            </p:cNvSpPr>
            <p:nvPr/>
          </p:nvSpPr>
          <p:spPr bwMode="auto">
            <a:xfrm rot="2901055">
              <a:off x="1346" y="372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3" name="Text Box 11561"/>
            <p:cNvSpPr txBox="1">
              <a:spLocks noChangeArrowheads="1"/>
            </p:cNvSpPr>
            <p:nvPr/>
          </p:nvSpPr>
          <p:spPr bwMode="auto">
            <a:xfrm rot="2901055">
              <a:off x="1413" y="359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4" name="Text Box 11562"/>
            <p:cNvSpPr txBox="1">
              <a:spLocks noChangeArrowheads="1"/>
            </p:cNvSpPr>
            <p:nvPr/>
          </p:nvSpPr>
          <p:spPr bwMode="auto">
            <a:xfrm rot="2901055">
              <a:off x="1060" y="3472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5" name="Text Box 11563"/>
            <p:cNvSpPr txBox="1">
              <a:spLocks noChangeArrowheads="1"/>
            </p:cNvSpPr>
            <p:nvPr/>
          </p:nvSpPr>
          <p:spPr bwMode="auto">
            <a:xfrm rot="2901055">
              <a:off x="1057" y="3515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6" name="Text Box 11564"/>
            <p:cNvSpPr txBox="1">
              <a:spLocks noChangeArrowheads="1"/>
            </p:cNvSpPr>
            <p:nvPr/>
          </p:nvSpPr>
          <p:spPr bwMode="auto">
            <a:xfrm rot="2901055">
              <a:off x="1005" y="3489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7" name="Text Box 11565"/>
            <p:cNvSpPr txBox="1">
              <a:spLocks noChangeArrowheads="1"/>
            </p:cNvSpPr>
            <p:nvPr/>
          </p:nvSpPr>
          <p:spPr bwMode="auto">
            <a:xfrm rot="2901055">
              <a:off x="1212" y="3660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8" name="Text Box 11566"/>
            <p:cNvSpPr txBox="1">
              <a:spLocks noChangeArrowheads="1"/>
            </p:cNvSpPr>
            <p:nvPr/>
          </p:nvSpPr>
          <p:spPr bwMode="auto">
            <a:xfrm rot="2901055">
              <a:off x="1165" y="364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89" name="Text Box 11567"/>
            <p:cNvSpPr txBox="1">
              <a:spLocks noChangeArrowheads="1"/>
            </p:cNvSpPr>
            <p:nvPr/>
          </p:nvSpPr>
          <p:spPr bwMode="auto">
            <a:xfrm rot="2901055">
              <a:off x="1175" y="3591"/>
              <a:ext cx="11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0" name="Text Box 11568"/>
            <p:cNvSpPr txBox="1">
              <a:spLocks noChangeArrowheads="1"/>
            </p:cNvSpPr>
            <p:nvPr/>
          </p:nvSpPr>
          <p:spPr bwMode="auto">
            <a:xfrm rot="2901055">
              <a:off x="1168" y="3690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1" name="Text Box 11569"/>
            <p:cNvSpPr txBox="1">
              <a:spLocks noChangeArrowheads="1"/>
            </p:cNvSpPr>
            <p:nvPr/>
          </p:nvSpPr>
          <p:spPr bwMode="auto">
            <a:xfrm rot="2901055">
              <a:off x="1234" y="3713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2" name="Text Box 11570"/>
            <p:cNvSpPr txBox="1">
              <a:spLocks noChangeArrowheads="1"/>
            </p:cNvSpPr>
            <p:nvPr/>
          </p:nvSpPr>
          <p:spPr bwMode="auto">
            <a:xfrm rot="2901055">
              <a:off x="1211" y="363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3" name="Text Box 11571"/>
            <p:cNvSpPr txBox="1">
              <a:spLocks noChangeArrowheads="1"/>
            </p:cNvSpPr>
            <p:nvPr/>
          </p:nvSpPr>
          <p:spPr bwMode="auto">
            <a:xfrm rot="2901055">
              <a:off x="1115" y="3664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4" name="Text Box 11572"/>
            <p:cNvSpPr txBox="1">
              <a:spLocks noChangeArrowheads="1"/>
            </p:cNvSpPr>
            <p:nvPr/>
          </p:nvSpPr>
          <p:spPr bwMode="auto">
            <a:xfrm rot="2901055">
              <a:off x="1262" y="3665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5" name="Text Box 11573"/>
            <p:cNvSpPr txBox="1">
              <a:spLocks noChangeArrowheads="1"/>
            </p:cNvSpPr>
            <p:nvPr/>
          </p:nvSpPr>
          <p:spPr bwMode="auto">
            <a:xfrm rot="2901055">
              <a:off x="1180" y="3728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6" name="Text Box 11574"/>
            <p:cNvSpPr txBox="1">
              <a:spLocks noChangeArrowheads="1"/>
            </p:cNvSpPr>
            <p:nvPr/>
          </p:nvSpPr>
          <p:spPr bwMode="auto">
            <a:xfrm rot="2901055">
              <a:off x="1120" y="3619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7" name="Text Box 11575"/>
            <p:cNvSpPr txBox="1">
              <a:spLocks noChangeArrowheads="1"/>
            </p:cNvSpPr>
            <p:nvPr/>
          </p:nvSpPr>
          <p:spPr bwMode="auto">
            <a:xfrm rot="2901055">
              <a:off x="1271" y="3749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8" name="Text Box 11576"/>
            <p:cNvSpPr txBox="1">
              <a:spLocks noChangeArrowheads="1"/>
            </p:cNvSpPr>
            <p:nvPr/>
          </p:nvSpPr>
          <p:spPr bwMode="auto">
            <a:xfrm rot="2901055">
              <a:off x="1036" y="3507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799" name="Text Box 11577"/>
            <p:cNvSpPr txBox="1">
              <a:spLocks noChangeArrowheads="1"/>
            </p:cNvSpPr>
            <p:nvPr/>
          </p:nvSpPr>
          <p:spPr bwMode="auto">
            <a:xfrm rot="2901055">
              <a:off x="1045" y="3450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800" name="Text Box 11578"/>
            <p:cNvSpPr txBox="1">
              <a:spLocks noChangeArrowheads="1"/>
            </p:cNvSpPr>
            <p:nvPr/>
          </p:nvSpPr>
          <p:spPr bwMode="auto">
            <a:xfrm rot="2901055">
              <a:off x="1044" y="3547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801" name="Text Box 11579"/>
            <p:cNvSpPr txBox="1">
              <a:spLocks noChangeArrowheads="1"/>
            </p:cNvSpPr>
            <p:nvPr/>
          </p:nvSpPr>
          <p:spPr bwMode="auto">
            <a:xfrm rot="2901055">
              <a:off x="991" y="3522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802" name="Text Box 11580"/>
            <p:cNvSpPr txBox="1">
              <a:spLocks noChangeArrowheads="1"/>
            </p:cNvSpPr>
            <p:nvPr/>
          </p:nvSpPr>
          <p:spPr bwMode="auto">
            <a:xfrm rot="2901055">
              <a:off x="1054" y="3587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803" name="Text Box 11581"/>
            <p:cNvSpPr txBox="1">
              <a:spLocks noChangeArrowheads="1"/>
            </p:cNvSpPr>
            <p:nvPr/>
          </p:nvSpPr>
          <p:spPr bwMode="auto">
            <a:xfrm rot="2901055">
              <a:off x="1144" y="3607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804" name="Text Box 11582"/>
            <p:cNvSpPr txBox="1">
              <a:spLocks noChangeArrowheads="1"/>
            </p:cNvSpPr>
            <p:nvPr/>
          </p:nvSpPr>
          <p:spPr bwMode="auto">
            <a:xfrm rot="2901055">
              <a:off x="1399" y="3606"/>
              <a:ext cx="1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805" name="Text Box 11583"/>
            <p:cNvSpPr txBox="1">
              <a:spLocks noChangeArrowheads="1"/>
            </p:cNvSpPr>
            <p:nvPr/>
          </p:nvSpPr>
          <p:spPr bwMode="auto">
            <a:xfrm rot="2901055">
              <a:off x="1350" y="3623"/>
              <a:ext cx="119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806" name="Text Box 11584"/>
            <p:cNvSpPr txBox="1">
              <a:spLocks noChangeArrowheads="1"/>
            </p:cNvSpPr>
            <p:nvPr/>
          </p:nvSpPr>
          <p:spPr bwMode="auto">
            <a:xfrm rot="2901055">
              <a:off x="1410" y="3631"/>
              <a:ext cx="1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</p:grpSp>
      <p:sp>
        <p:nvSpPr>
          <p:cNvPr id="1294" name="Freeform 11585"/>
          <p:cNvSpPr>
            <a:spLocks/>
          </p:cNvSpPr>
          <p:nvPr/>
        </p:nvSpPr>
        <p:spPr bwMode="auto">
          <a:xfrm>
            <a:off x="18829661" y="28284105"/>
            <a:ext cx="1494611" cy="417669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432" y="0"/>
              </a:cxn>
              <a:cxn ang="0">
                <a:pos x="768" y="192"/>
              </a:cxn>
            </a:cxnLst>
            <a:rect l="0" t="0" r="r" b="b"/>
            <a:pathLst>
              <a:path w="768" h="192">
                <a:moveTo>
                  <a:pt x="0" y="192"/>
                </a:moveTo>
                <a:cubicBezTo>
                  <a:pt x="152" y="96"/>
                  <a:pt x="304" y="0"/>
                  <a:pt x="432" y="0"/>
                </a:cubicBezTo>
                <a:cubicBezTo>
                  <a:pt x="560" y="0"/>
                  <a:pt x="704" y="160"/>
                  <a:pt x="768" y="192"/>
                </a:cubicBezTo>
              </a:path>
            </a:pathLst>
          </a:custGeom>
          <a:noFill/>
          <a:ln w="158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5" name="Freeform 11586"/>
          <p:cNvSpPr>
            <a:spLocks/>
          </p:cNvSpPr>
          <p:nvPr/>
        </p:nvSpPr>
        <p:spPr bwMode="auto">
          <a:xfrm flipV="1">
            <a:off x="18456922" y="28909609"/>
            <a:ext cx="1867350" cy="207835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432" y="0"/>
              </a:cxn>
              <a:cxn ang="0">
                <a:pos x="768" y="192"/>
              </a:cxn>
            </a:cxnLst>
            <a:rect l="0" t="0" r="r" b="b"/>
            <a:pathLst>
              <a:path w="768" h="192">
                <a:moveTo>
                  <a:pt x="0" y="192"/>
                </a:moveTo>
                <a:cubicBezTo>
                  <a:pt x="152" y="96"/>
                  <a:pt x="304" y="0"/>
                  <a:pt x="432" y="0"/>
                </a:cubicBezTo>
                <a:cubicBezTo>
                  <a:pt x="560" y="0"/>
                  <a:pt x="704" y="160"/>
                  <a:pt x="768" y="192"/>
                </a:cubicBezTo>
              </a:path>
            </a:pathLst>
          </a:custGeom>
          <a:noFill/>
          <a:ln w="158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96" name="Group 11587"/>
          <p:cNvGrpSpPr>
            <a:grpSpLocks/>
          </p:cNvGrpSpPr>
          <p:nvPr/>
        </p:nvGrpSpPr>
        <p:grpSpPr bwMode="auto">
          <a:xfrm>
            <a:off x="22423671" y="27708562"/>
            <a:ext cx="1918511" cy="2230230"/>
            <a:chOff x="2400" y="3024"/>
            <a:chExt cx="941" cy="816"/>
          </a:xfrm>
        </p:grpSpPr>
        <p:sp>
          <p:nvSpPr>
            <p:cNvPr id="1358" name="Text Box 11588"/>
            <p:cNvSpPr txBox="1">
              <a:spLocks noChangeArrowheads="1"/>
            </p:cNvSpPr>
            <p:nvPr/>
          </p:nvSpPr>
          <p:spPr bwMode="auto">
            <a:xfrm rot="2901055">
              <a:off x="3070" y="3584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59" name="Text Box 11589"/>
            <p:cNvSpPr txBox="1">
              <a:spLocks noChangeArrowheads="1"/>
            </p:cNvSpPr>
            <p:nvPr/>
          </p:nvSpPr>
          <p:spPr bwMode="auto">
            <a:xfrm>
              <a:off x="2452" y="3312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grpSp>
          <p:nvGrpSpPr>
            <p:cNvPr id="1360" name="Group 11590"/>
            <p:cNvGrpSpPr>
              <a:grpSpLocks/>
            </p:cNvGrpSpPr>
            <p:nvPr/>
          </p:nvGrpSpPr>
          <p:grpSpPr bwMode="auto">
            <a:xfrm>
              <a:off x="2400" y="3024"/>
              <a:ext cx="864" cy="816"/>
              <a:chOff x="720" y="3120"/>
              <a:chExt cx="864" cy="816"/>
            </a:xfrm>
          </p:grpSpPr>
          <p:sp>
            <p:nvSpPr>
              <p:cNvPr id="1587" name="Line 11591"/>
              <p:cNvSpPr>
                <a:spLocks noChangeShapeType="1"/>
              </p:cNvSpPr>
              <p:nvPr/>
            </p:nvSpPr>
            <p:spPr bwMode="auto">
              <a:xfrm>
                <a:off x="912" y="3696"/>
                <a:ext cx="672" cy="0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" name="Line 11592"/>
              <p:cNvSpPr>
                <a:spLocks noChangeShapeType="1"/>
              </p:cNvSpPr>
              <p:nvPr/>
            </p:nvSpPr>
            <p:spPr bwMode="auto">
              <a:xfrm flipH="1">
                <a:off x="720" y="3696"/>
                <a:ext cx="192" cy="240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" name="Line 11593"/>
              <p:cNvSpPr>
                <a:spLocks noChangeShapeType="1"/>
              </p:cNvSpPr>
              <p:nvPr/>
            </p:nvSpPr>
            <p:spPr bwMode="auto">
              <a:xfrm flipV="1">
                <a:off x="912" y="3120"/>
                <a:ext cx="0" cy="576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1" name="Text Box 11594"/>
            <p:cNvSpPr txBox="1">
              <a:spLocks noChangeArrowheads="1"/>
            </p:cNvSpPr>
            <p:nvPr/>
          </p:nvSpPr>
          <p:spPr bwMode="auto">
            <a:xfrm rot="2901055">
              <a:off x="3211" y="3496"/>
              <a:ext cx="11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62" name="Text Box 11595"/>
            <p:cNvSpPr txBox="1">
              <a:spLocks noChangeArrowheads="1"/>
            </p:cNvSpPr>
            <p:nvPr/>
          </p:nvSpPr>
          <p:spPr bwMode="auto">
            <a:xfrm rot="2901055">
              <a:off x="3074" y="3264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63" name="Text Box 11596"/>
            <p:cNvSpPr txBox="1">
              <a:spLocks noChangeArrowheads="1"/>
            </p:cNvSpPr>
            <p:nvPr/>
          </p:nvSpPr>
          <p:spPr bwMode="auto">
            <a:xfrm>
              <a:off x="2744" y="3332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64" name="Text Box 11597"/>
            <p:cNvSpPr txBox="1">
              <a:spLocks noChangeArrowheads="1"/>
            </p:cNvSpPr>
            <p:nvPr/>
          </p:nvSpPr>
          <p:spPr bwMode="auto">
            <a:xfrm>
              <a:off x="2764" y="3358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65" name="Text Box 11598"/>
            <p:cNvSpPr txBox="1">
              <a:spLocks noChangeArrowheads="1"/>
            </p:cNvSpPr>
            <p:nvPr/>
          </p:nvSpPr>
          <p:spPr bwMode="auto">
            <a:xfrm>
              <a:off x="2744" y="3332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66" name="Text Box 11599"/>
            <p:cNvSpPr txBox="1">
              <a:spLocks noChangeArrowheads="1"/>
            </p:cNvSpPr>
            <p:nvPr/>
          </p:nvSpPr>
          <p:spPr bwMode="auto">
            <a:xfrm>
              <a:off x="2803" y="3320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67" name="Text Box 11600"/>
            <p:cNvSpPr txBox="1">
              <a:spLocks noChangeArrowheads="1"/>
            </p:cNvSpPr>
            <p:nvPr/>
          </p:nvSpPr>
          <p:spPr bwMode="auto">
            <a:xfrm>
              <a:off x="2712" y="3286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68" name="Text Box 11601"/>
            <p:cNvSpPr txBox="1">
              <a:spLocks noChangeArrowheads="1"/>
            </p:cNvSpPr>
            <p:nvPr/>
          </p:nvSpPr>
          <p:spPr bwMode="auto">
            <a:xfrm>
              <a:off x="2707" y="3222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69" name="Text Box 11602"/>
            <p:cNvSpPr txBox="1">
              <a:spLocks noChangeArrowheads="1"/>
            </p:cNvSpPr>
            <p:nvPr/>
          </p:nvSpPr>
          <p:spPr bwMode="auto">
            <a:xfrm>
              <a:off x="2760" y="3246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0" name="Text Box 11603"/>
            <p:cNvSpPr txBox="1">
              <a:spLocks noChangeArrowheads="1"/>
            </p:cNvSpPr>
            <p:nvPr/>
          </p:nvSpPr>
          <p:spPr bwMode="auto">
            <a:xfrm>
              <a:off x="2736" y="3291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1" name="Text Box 11604"/>
            <p:cNvSpPr txBox="1">
              <a:spLocks noChangeArrowheads="1"/>
            </p:cNvSpPr>
            <p:nvPr/>
          </p:nvSpPr>
          <p:spPr bwMode="auto">
            <a:xfrm>
              <a:off x="2806" y="3233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2" name="Text Box 11605"/>
            <p:cNvSpPr txBox="1">
              <a:spLocks noChangeArrowheads="1"/>
            </p:cNvSpPr>
            <p:nvPr/>
          </p:nvSpPr>
          <p:spPr bwMode="auto">
            <a:xfrm>
              <a:off x="2753" y="3233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3" name="Text Box 11606"/>
            <p:cNvSpPr txBox="1">
              <a:spLocks noChangeArrowheads="1"/>
            </p:cNvSpPr>
            <p:nvPr/>
          </p:nvSpPr>
          <p:spPr bwMode="auto">
            <a:xfrm>
              <a:off x="2715" y="3260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4" name="Text Box 11607"/>
            <p:cNvSpPr txBox="1">
              <a:spLocks noChangeArrowheads="1"/>
            </p:cNvSpPr>
            <p:nvPr/>
          </p:nvSpPr>
          <p:spPr bwMode="auto">
            <a:xfrm>
              <a:off x="2744" y="3286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5" name="Text Box 11608"/>
            <p:cNvSpPr txBox="1">
              <a:spLocks noChangeArrowheads="1"/>
            </p:cNvSpPr>
            <p:nvPr/>
          </p:nvSpPr>
          <p:spPr bwMode="auto">
            <a:xfrm>
              <a:off x="2806" y="3257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6" name="Text Box 11609"/>
            <p:cNvSpPr txBox="1">
              <a:spLocks noChangeArrowheads="1"/>
            </p:cNvSpPr>
            <p:nvPr/>
          </p:nvSpPr>
          <p:spPr bwMode="auto">
            <a:xfrm>
              <a:off x="2736" y="3208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7" name="Text Box 11610"/>
            <p:cNvSpPr txBox="1">
              <a:spLocks noChangeArrowheads="1"/>
            </p:cNvSpPr>
            <p:nvPr/>
          </p:nvSpPr>
          <p:spPr bwMode="auto">
            <a:xfrm>
              <a:off x="2786" y="3305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8" name="Text Box 11611"/>
            <p:cNvSpPr txBox="1">
              <a:spLocks noChangeArrowheads="1"/>
            </p:cNvSpPr>
            <p:nvPr/>
          </p:nvSpPr>
          <p:spPr bwMode="auto">
            <a:xfrm>
              <a:off x="2856" y="3246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79" name="Text Box 11612"/>
            <p:cNvSpPr txBox="1">
              <a:spLocks noChangeArrowheads="1"/>
            </p:cNvSpPr>
            <p:nvPr/>
          </p:nvSpPr>
          <p:spPr bwMode="auto">
            <a:xfrm rot="2901055">
              <a:off x="2818" y="3324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0" name="Text Box 11613"/>
            <p:cNvSpPr txBox="1">
              <a:spLocks noChangeArrowheads="1"/>
            </p:cNvSpPr>
            <p:nvPr/>
          </p:nvSpPr>
          <p:spPr bwMode="auto">
            <a:xfrm rot="2901055">
              <a:off x="2861" y="3291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1" name="Text Box 11614"/>
            <p:cNvSpPr txBox="1">
              <a:spLocks noChangeArrowheads="1"/>
            </p:cNvSpPr>
            <p:nvPr/>
          </p:nvSpPr>
          <p:spPr bwMode="auto">
            <a:xfrm rot="2901055">
              <a:off x="2916" y="3333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2" name="Text Box 11615"/>
            <p:cNvSpPr txBox="1">
              <a:spLocks noChangeArrowheads="1"/>
            </p:cNvSpPr>
            <p:nvPr/>
          </p:nvSpPr>
          <p:spPr bwMode="auto">
            <a:xfrm rot="2901055">
              <a:off x="2937" y="3284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3" name="Text Box 11616"/>
            <p:cNvSpPr txBox="1">
              <a:spLocks noChangeArrowheads="1"/>
            </p:cNvSpPr>
            <p:nvPr/>
          </p:nvSpPr>
          <p:spPr bwMode="auto">
            <a:xfrm rot="2901055">
              <a:off x="2856" y="3340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4" name="Text Box 11617"/>
            <p:cNvSpPr txBox="1">
              <a:spLocks noChangeArrowheads="1"/>
            </p:cNvSpPr>
            <p:nvPr/>
          </p:nvSpPr>
          <p:spPr bwMode="auto">
            <a:xfrm rot="2901055">
              <a:off x="3018" y="3341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5" name="Text Box 11618"/>
            <p:cNvSpPr txBox="1">
              <a:spLocks noChangeArrowheads="1"/>
            </p:cNvSpPr>
            <p:nvPr/>
          </p:nvSpPr>
          <p:spPr bwMode="auto">
            <a:xfrm rot="2901055">
              <a:off x="2969" y="332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6" name="Text Box 11619"/>
            <p:cNvSpPr txBox="1">
              <a:spLocks noChangeArrowheads="1"/>
            </p:cNvSpPr>
            <p:nvPr/>
          </p:nvSpPr>
          <p:spPr bwMode="auto">
            <a:xfrm rot="2901055">
              <a:off x="2989" y="3276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7" name="Text Box 11620"/>
            <p:cNvSpPr txBox="1">
              <a:spLocks noChangeArrowheads="1"/>
            </p:cNvSpPr>
            <p:nvPr/>
          </p:nvSpPr>
          <p:spPr bwMode="auto">
            <a:xfrm rot="2901055">
              <a:off x="3043" y="3313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8" name="Text Box 11621"/>
            <p:cNvSpPr txBox="1">
              <a:spLocks noChangeArrowheads="1"/>
            </p:cNvSpPr>
            <p:nvPr/>
          </p:nvSpPr>
          <p:spPr bwMode="auto">
            <a:xfrm rot="2901055">
              <a:off x="2957" y="3305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89" name="Oval 11622"/>
            <p:cNvSpPr>
              <a:spLocks noChangeArrowheads="1"/>
            </p:cNvSpPr>
            <p:nvPr/>
          </p:nvSpPr>
          <p:spPr bwMode="auto">
            <a:xfrm>
              <a:off x="2446" y="3206"/>
              <a:ext cx="472" cy="353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0" name="Text Box 11623"/>
            <p:cNvSpPr txBox="1">
              <a:spLocks noChangeArrowheads="1"/>
            </p:cNvSpPr>
            <p:nvPr/>
          </p:nvSpPr>
          <p:spPr bwMode="auto">
            <a:xfrm>
              <a:off x="2448" y="3380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91" name="Text Box 11624"/>
            <p:cNvSpPr txBox="1">
              <a:spLocks noChangeArrowheads="1"/>
            </p:cNvSpPr>
            <p:nvPr/>
          </p:nvSpPr>
          <p:spPr bwMode="auto">
            <a:xfrm>
              <a:off x="2427" y="3435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92" name="Text Box 11625"/>
            <p:cNvSpPr txBox="1">
              <a:spLocks noChangeArrowheads="1"/>
            </p:cNvSpPr>
            <p:nvPr/>
          </p:nvSpPr>
          <p:spPr bwMode="auto">
            <a:xfrm>
              <a:off x="2442" y="3475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93" name="Text Box 11626"/>
            <p:cNvSpPr txBox="1">
              <a:spLocks noChangeArrowheads="1"/>
            </p:cNvSpPr>
            <p:nvPr/>
          </p:nvSpPr>
          <p:spPr bwMode="auto">
            <a:xfrm>
              <a:off x="2644" y="3320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94" name="Text Box 11627"/>
            <p:cNvSpPr txBox="1">
              <a:spLocks noChangeArrowheads="1"/>
            </p:cNvSpPr>
            <p:nvPr/>
          </p:nvSpPr>
          <p:spPr bwMode="auto">
            <a:xfrm>
              <a:off x="2603" y="3348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95" name="Text Box 11628"/>
            <p:cNvSpPr txBox="1">
              <a:spLocks noChangeArrowheads="1"/>
            </p:cNvSpPr>
            <p:nvPr/>
          </p:nvSpPr>
          <p:spPr bwMode="auto">
            <a:xfrm>
              <a:off x="2566" y="3306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96" name="Text Box 11629"/>
            <p:cNvSpPr txBox="1">
              <a:spLocks noChangeArrowheads="1"/>
            </p:cNvSpPr>
            <p:nvPr/>
          </p:nvSpPr>
          <p:spPr bwMode="auto">
            <a:xfrm>
              <a:off x="2633" y="3373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97" name="Text Box 11630"/>
            <p:cNvSpPr txBox="1">
              <a:spLocks noChangeArrowheads="1"/>
            </p:cNvSpPr>
            <p:nvPr/>
          </p:nvSpPr>
          <p:spPr bwMode="auto">
            <a:xfrm>
              <a:off x="2694" y="3343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98" name="Text Box 11631"/>
            <p:cNvSpPr txBox="1">
              <a:spLocks noChangeArrowheads="1"/>
            </p:cNvSpPr>
            <p:nvPr/>
          </p:nvSpPr>
          <p:spPr bwMode="auto">
            <a:xfrm>
              <a:off x="2625" y="3296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399" name="Text Box 11632"/>
            <p:cNvSpPr txBox="1">
              <a:spLocks noChangeArrowheads="1"/>
            </p:cNvSpPr>
            <p:nvPr/>
          </p:nvSpPr>
          <p:spPr bwMode="auto">
            <a:xfrm>
              <a:off x="2579" y="3395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0" name="Text Box 11633"/>
            <p:cNvSpPr txBox="1">
              <a:spLocks noChangeArrowheads="1"/>
            </p:cNvSpPr>
            <p:nvPr/>
          </p:nvSpPr>
          <p:spPr bwMode="auto">
            <a:xfrm>
              <a:off x="2687" y="3284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1" name="Text Box 11634"/>
            <p:cNvSpPr txBox="1">
              <a:spLocks noChangeArrowheads="1"/>
            </p:cNvSpPr>
            <p:nvPr/>
          </p:nvSpPr>
          <p:spPr bwMode="auto">
            <a:xfrm>
              <a:off x="2674" y="3392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2" name="Text Box 11635"/>
            <p:cNvSpPr txBox="1">
              <a:spLocks noChangeArrowheads="1"/>
            </p:cNvSpPr>
            <p:nvPr/>
          </p:nvSpPr>
          <p:spPr bwMode="auto">
            <a:xfrm>
              <a:off x="2591" y="3251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3" name="Text Box 11636"/>
            <p:cNvSpPr txBox="1">
              <a:spLocks noChangeArrowheads="1"/>
            </p:cNvSpPr>
            <p:nvPr/>
          </p:nvSpPr>
          <p:spPr bwMode="auto">
            <a:xfrm>
              <a:off x="2548" y="3363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4" name="Text Box 11637"/>
            <p:cNvSpPr txBox="1">
              <a:spLocks noChangeArrowheads="1"/>
            </p:cNvSpPr>
            <p:nvPr/>
          </p:nvSpPr>
          <p:spPr bwMode="auto">
            <a:xfrm>
              <a:off x="2543" y="3282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5" name="Text Box 11638"/>
            <p:cNvSpPr txBox="1">
              <a:spLocks noChangeArrowheads="1"/>
            </p:cNvSpPr>
            <p:nvPr/>
          </p:nvSpPr>
          <p:spPr bwMode="auto">
            <a:xfrm>
              <a:off x="2502" y="3310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6" name="Text Box 11639"/>
            <p:cNvSpPr txBox="1">
              <a:spLocks noChangeArrowheads="1"/>
            </p:cNvSpPr>
            <p:nvPr/>
          </p:nvSpPr>
          <p:spPr bwMode="auto">
            <a:xfrm>
              <a:off x="2464" y="3267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7" name="Text Box 11640"/>
            <p:cNvSpPr txBox="1">
              <a:spLocks noChangeArrowheads="1"/>
            </p:cNvSpPr>
            <p:nvPr/>
          </p:nvSpPr>
          <p:spPr bwMode="auto">
            <a:xfrm>
              <a:off x="2531" y="3335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8" name="Text Box 11641"/>
            <p:cNvSpPr txBox="1">
              <a:spLocks noChangeArrowheads="1"/>
            </p:cNvSpPr>
            <p:nvPr/>
          </p:nvSpPr>
          <p:spPr bwMode="auto">
            <a:xfrm>
              <a:off x="2597" y="3306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09" name="Text Box 11642"/>
            <p:cNvSpPr txBox="1">
              <a:spLocks noChangeArrowheads="1"/>
            </p:cNvSpPr>
            <p:nvPr/>
          </p:nvSpPr>
          <p:spPr bwMode="auto">
            <a:xfrm>
              <a:off x="2523" y="3257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10" name="Text Box 11643"/>
            <p:cNvSpPr txBox="1">
              <a:spLocks noChangeArrowheads="1"/>
            </p:cNvSpPr>
            <p:nvPr/>
          </p:nvSpPr>
          <p:spPr bwMode="auto">
            <a:xfrm>
              <a:off x="2480" y="3360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11" name="Text Box 11644"/>
            <p:cNvSpPr txBox="1">
              <a:spLocks noChangeArrowheads="1"/>
            </p:cNvSpPr>
            <p:nvPr/>
          </p:nvSpPr>
          <p:spPr bwMode="auto">
            <a:xfrm>
              <a:off x="2583" y="3246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12" name="Text Box 11645"/>
            <p:cNvSpPr txBox="1">
              <a:spLocks noChangeArrowheads="1"/>
            </p:cNvSpPr>
            <p:nvPr/>
          </p:nvSpPr>
          <p:spPr bwMode="auto">
            <a:xfrm>
              <a:off x="2573" y="3355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13" name="Text Box 11646"/>
            <p:cNvSpPr txBox="1">
              <a:spLocks noChangeArrowheads="1"/>
            </p:cNvSpPr>
            <p:nvPr/>
          </p:nvSpPr>
          <p:spPr bwMode="auto">
            <a:xfrm>
              <a:off x="2493" y="3212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14" name="Text Box 11647"/>
            <p:cNvSpPr txBox="1">
              <a:spLocks noChangeArrowheads="1"/>
            </p:cNvSpPr>
            <p:nvPr/>
          </p:nvSpPr>
          <p:spPr bwMode="auto">
            <a:xfrm>
              <a:off x="2644" y="3296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15" name="Text Box 11648"/>
            <p:cNvSpPr txBox="1">
              <a:spLocks noChangeArrowheads="1"/>
            </p:cNvSpPr>
            <p:nvPr/>
          </p:nvSpPr>
          <p:spPr bwMode="auto">
            <a:xfrm>
              <a:off x="2721" y="3385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16" name="Text Box 11649"/>
            <p:cNvSpPr txBox="1">
              <a:spLocks noChangeArrowheads="1"/>
            </p:cNvSpPr>
            <p:nvPr/>
          </p:nvSpPr>
          <p:spPr bwMode="auto">
            <a:xfrm>
              <a:off x="2684" y="3343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17" name="Text Box 11650"/>
            <p:cNvSpPr txBox="1">
              <a:spLocks noChangeArrowheads="1"/>
            </p:cNvSpPr>
            <p:nvPr/>
          </p:nvSpPr>
          <p:spPr bwMode="auto">
            <a:xfrm>
              <a:off x="2749" y="3409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19" name="Text Box 11651"/>
            <p:cNvSpPr txBox="1">
              <a:spLocks noChangeArrowheads="1"/>
            </p:cNvSpPr>
            <p:nvPr/>
          </p:nvSpPr>
          <p:spPr bwMode="auto">
            <a:xfrm>
              <a:off x="2814" y="3380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0" name="Text Box 11652"/>
            <p:cNvSpPr txBox="1">
              <a:spLocks noChangeArrowheads="1"/>
            </p:cNvSpPr>
            <p:nvPr/>
          </p:nvSpPr>
          <p:spPr bwMode="auto">
            <a:xfrm>
              <a:off x="2697" y="3431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1" name="Text Box 11653"/>
            <p:cNvSpPr txBox="1">
              <a:spLocks noChangeArrowheads="1"/>
            </p:cNvSpPr>
            <p:nvPr/>
          </p:nvSpPr>
          <p:spPr bwMode="auto">
            <a:xfrm>
              <a:off x="2792" y="3428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2" name="Text Box 11654"/>
            <p:cNvSpPr txBox="1">
              <a:spLocks noChangeArrowheads="1"/>
            </p:cNvSpPr>
            <p:nvPr/>
          </p:nvSpPr>
          <p:spPr bwMode="auto">
            <a:xfrm>
              <a:off x="2665" y="3399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3" name="Text Box 11655"/>
            <p:cNvSpPr txBox="1">
              <a:spLocks noChangeArrowheads="1"/>
            </p:cNvSpPr>
            <p:nvPr/>
          </p:nvSpPr>
          <p:spPr bwMode="auto">
            <a:xfrm>
              <a:off x="2861" y="3370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4" name="Text Box 11656"/>
            <p:cNvSpPr txBox="1">
              <a:spLocks noChangeArrowheads="1"/>
            </p:cNvSpPr>
            <p:nvPr/>
          </p:nvSpPr>
          <p:spPr bwMode="auto">
            <a:xfrm>
              <a:off x="2665" y="3247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5" name="Text Box 11657"/>
            <p:cNvSpPr txBox="1">
              <a:spLocks noChangeArrowheads="1"/>
            </p:cNvSpPr>
            <p:nvPr/>
          </p:nvSpPr>
          <p:spPr bwMode="auto">
            <a:xfrm>
              <a:off x="2629" y="3208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6" name="Text Box 11658"/>
            <p:cNvSpPr txBox="1">
              <a:spLocks noChangeArrowheads="1"/>
            </p:cNvSpPr>
            <p:nvPr/>
          </p:nvSpPr>
          <p:spPr bwMode="auto">
            <a:xfrm>
              <a:off x="2694" y="3274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7" name="Text Box 11659"/>
            <p:cNvSpPr txBox="1">
              <a:spLocks noChangeArrowheads="1"/>
            </p:cNvSpPr>
            <p:nvPr/>
          </p:nvSpPr>
          <p:spPr bwMode="auto">
            <a:xfrm>
              <a:off x="2687" y="3196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8" name="Text Box 11660"/>
            <p:cNvSpPr txBox="1">
              <a:spLocks noChangeArrowheads="1"/>
            </p:cNvSpPr>
            <p:nvPr/>
          </p:nvSpPr>
          <p:spPr bwMode="auto">
            <a:xfrm>
              <a:off x="2644" y="3298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29" name="Text Box 11661"/>
            <p:cNvSpPr txBox="1">
              <a:spLocks noChangeArrowheads="1"/>
            </p:cNvSpPr>
            <p:nvPr/>
          </p:nvSpPr>
          <p:spPr bwMode="auto">
            <a:xfrm>
              <a:off x="2746" y="3186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41" name="Text Box 11662"/>
            <p:cNvSpPr txBox="1">
              <a:spLocks noChangeArrowheads="1"/>
            </p:cNvSpPr>
            <p:nvPr/>
          </p:nvSpPr>
          <p:spPr bwMode="auto">
            <a:xfrm>
              <a:off x="2655" y="3152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44" name="Text Box 11663"/>
            <p:cNvSpPr txBox="1">
              <a:spLocks noChangeArrowheads="1"/>
            </p:cNvSpPr>
            <p:nvPr/>
          </p:nvSpPr>
          <p:spPr bwMode="auto">
            <a:xfrm>
              <a:off x="2610" y="3265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45" name="Text Box 11664"/>
            <p:cNvSpPr txBox="1">
              <a:spLocks noChangeArrowheads="1"/>
            </p:cNvSpPr>
            <p:nvPr/>
          </p:nvSpPr>
          <p:spPr bwMode="auto">
            <a:xfrm>
              <a:off x="2523" y="3394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46" name="Text Box 11665"/>
            <p:cNvSpPr txBox="1">
              <a:spLocks noChangeArrowheads="1"/>
            </p:cNvSpPr>
            <p:nvPr/>
          </p:nvSpPr>
          <p:spPr bwMode="auto">
            <a:xfrm>
              <a:off x="2482" y="3421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47" name="Text Box 11666"/>
            <p:cNvSpPr txBox="1">
              <a:spLocks noChangeArrowheads="1"/>
            </p:cNvSpPr>
            <p:nvPr/>
          </p:nvSpPr>
          <p:spPr bwMode="auto">
            <a:xfrm>
              <a:off x="2513" y="3447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48" name="Text Box 11667"/>
            <p:cNvSpPr txBox="1">
              <a:spLocks noChangeArrowheads="1"/>
            </p:cNvSpPr>
            <p:nvPr/>
          </p:nvSpPr>
          <p:spPr bwMode="auto">
            <a:xfrm>
              <a:off x="2574" y="3416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49" name="Text Box 11668"/>
            <p:cNvSpPr txBox="1">
              <a:spLocks noChangeArrowheads="1"/>
            </p:cNvSpPr>
            <p:nvPr/>
          </p:nvSpPr>
          <p:spPr bwMode="auto">
            <a:xfrm>
              <a:off x="2504" y="3370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0" name="Text Box 11669"/>
            <p:cNvSpPr txBox="1">
              <a:spLocks noChangeArrowheads="1"/>
            </p:cNvSpPr>
            <p:nvPr/>
          </p:nvSpPr>
          <p:spPr bwMode="auto">
            <a:xfrm>
              <a:off x="2458" y="3470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1" name="Text Box 11670"/>
            <p:cNvSpPr txBox="1">
              <a:spLocks noChangeArrowheads="1"/>
            </p:cNvSpPr>
            <p:nvPr/>
          </p:nvSpPr>
          <p:spPr bwMode="auto">
            <a:xfrm>
              <a:off x="2564" y="3358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2" name="Text Box 11671"/>
            <p:cNvSpPr txBox="1">
              <a:spLocks noChangeArrowheads="1"/>
            </p:cNvSpPr>
            <p:nvPr/>
          </p:nvSpPr>
          <p:spPr bwMode="auto">
            <a:xfrm>
              <a:off x="2553" y="3464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3" name="Text Box 11672"/>
            <p:cNvSpPr txBox="1">
              <a:spLocks noChangeArrowheads="1"/>
            </p:cNvSpPr>
            <p:nvPr/>
          </p:nvSpPr>
          <p:spPr bwMode="auto">
            <a:xfrm>
              <a:off x="2472" y="3323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4" name="Text Box 11673"/>
            <p:cNvSpPr txBox="1">
              <a:spLocks noChangeArrowheads="1"/>
            </p:cNvSpPr>
            <p:nvPr/>
          </p:nvSpPr>
          <p:spPr bwMode="auto">
            <a:xfrm>
              <a:off x="2625" y="3406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5" name="Text Box 11674"/>
            <p:cNvSpPr txBox="1">
              <a:spLocks noChangeArrowheads="1"/>
            </p:cNvSpPr>
            <p:nvPr/>
          </p:nvSpPr>
          <p:spPr bwMode="auto">
            <a:xfrm>
              <a:off x="2724" y="3431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6" name="Text Box 11675"/>
            <p:cNvSpPr txBox="1">
              <a:spLocks noChangeArrowheads="1"/>
            </p:cNvSpPr>
            <p:nvPr/>
          </p:nvSpPr>
          <p:spPr bwMode="auto">
            <a:xfrm>
              <a:off x="2684" y="3458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7" name="Text Box 11676"/>
            <p:cNvSpPr txBox="1">
              <a:spLocks noChangeArrowheads="1"/>
            </p:cNvSpPr>
            <p:nvPr/>
          </p:nvSpPr>
          <p:spPr bwMode="auto">
            <a:xfrm>
              <a:off x="2646" y="3421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8" name="Text Box 11677"/>
            <p:cNvSpPr txBox="1">
              <a:spLocks noChangeArrowheads="1"/>
            </p:cNvSpPr>
            <p:nvPr/>
          </p:nvSpPr>
          <p:spPr bwMode="auto">
            <a:xfrm>
              <a:off x="2715" y="3485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59" name="Text Box 11678"/>
            <p:cNvSpPr txBox="1">
              <a:spLocks noChangeArrowheads="1"/>
            </p:cNvSpPr>
            <p:nvPr/>
          </p:nvSpPr>
          <p:spPr bwMode="auto">
            <a:xfrm>
              <a:off x="2777" y="3454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0" name="Text Box 11679"/>
            <p:cNvSpPr txBox="1">
              <a:spLocks noChangeArrowheads="1"/>
            </p:cNvSpPr>
            <p:nvPr/>
          </p:nvSpPr>
          <p:spPr bwMode="auto">
            <a:xfrm>
              <a:off x="2706" y="3406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1" name="Text Box 11680"/>
            <p:cNvSpPr txBox="1">
              <a:spLocks noChangeArrowheads="1"/>
            </p:cNvSpPr>
            <p:nvPr/>
          </p:nvSpPr>
          <p:spPr bwMode="auto">
            <a:xfrm>
              <a:off x="2661" y="3507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2" name="Text Box 11681"/>
            <p:cNvSpPr txBox="1">
              <a:spLocks noChangeArrowheads="1"/>
            </p:cNvSpPr>
            <p:nvPr/>
          </p:nvSpPr>
          <p:spPr bwMode="auto">
            <a:xfrm>
              <a:off x="2766" y="3394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3" name="Text Box 11682"/>
            <p:cNvSpPr txBox="1">
              <a:spLocks noChangeArrowheads="1"/>
            </p:cNvSpPr>
            <p:nvPr/>
          </p:nvSpPr>
          <p:spPr bwMode="auto">
            <a:xfrm>
              <a:off x="2753" y="3502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4" name="Text Box 11683"/>
            <p:cNvSpPr txBox="1">
              <a:spLocks noChangeArrowheads="1"/>
            </p:cNvSpPr>
            <p:nvPr/>
          </p:nvSpPr>
          <p:spPr bwMode="auto">
            <a:xfrm>
              <a:off x="2672" y="3361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5" name="Text Box 11684"/>
            <p:cNvSpPr txBox="1">
              <a:spLocks noChangeArrowheads="1"/>
            </p:cNvSpPr>
            <p:nvPr/>
          </p:nvSpPr>
          <p:spPr bwMode="auto">
            <a:xfrm>
              <a:off x="2628" y="3475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6" name="Text Box 11685"/>
            <p:cNvSpPr txBox="1">
              <a:spLocks noChangeArrowheads="1"/>
            </p:cNvSpPr>
            <p:nvPr/>
          </p:nvSpPr>
          <p:spPr bwMode="auto">
            <a:xfrm>
              <a:off x="2827" y="3445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7" name="Text Box 11686"/>
            <p:cNvSpPr txBox="1">
              <a:spLocks noChangeArrowheads="1"/>
            </p:cNvSpPr>
            <p:nvPr/>
          </p:nvSpPr>
          <p:spPr bwMode="auto">
            <a:xfrm>
              <a:off x="2539" y="3431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8" name="Text Box 11687"/>
            <p:cNvSpPr txBox="1">
              <a:spLocks noChangeArrowheads="1"/>
            </p:cNvSpPr>
            <p:nvPr/>
          </p:nvSpPr>
          <p:spPr bwMode="auto">
            <a:xfrm>
              <a:off x="2497" y="3458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69" name="Text Box 11688"/>
            <p:cNvSpPr txBox="1">
              <a:spLocks noChangeArrowheads="1"/>
            </p:cNvSpPr>
            <p:nvPr/>
          </p:nvSpPr>
          <p:spPr bwMode="auto">
            <a:xfrm>
              <a:off x="2458" y="3421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0" name="Text Box 11689"/>
            <p:cNvSpPr txBox="1">
              <a:spLocks noChangeArrowheads="1"/>
            </p:cNvSpPr>
            <p:nvPr/>
          </p:nvSpPr>
          <p:spPr bwMode="auto">
            <a:xfrm>
              <a:off x="2523" y="3486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1" name="Text Box 11690"/>
            <p:cNvSpPr txBox="1">
              <a:spLocks noChangeArrowheads="1"/>
            </p:cNvSpPr>
            <p:nvPr/>
          </p:nvSpPr>
          <p:spPr bwMode="auto">
            <a:xfrm>
              <a:off x="2590" y="3454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2" name="Text Box 11691"/>
            <p:cNvSpPr txBox="1">
              <a:spLocks noChangeArrowheads="1"/>
            </p:cNvSpPr>
            <p:nvPr/>
          </p:nvSpPr>
          <p:spPr bwMode="auto">
            <a:xfrm>
              <a:off x="2518" y="3406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3" name="Text Box 11692"/>
            <p:cNvSpPr txBox="1">
              <a:spLocks noChangeArrowheads="1"/>
            </p:cNvSpPr>
            <p:nvPr/>
          </p:nvSpPr>
          <p:spPr bwMode="auto">
            <a:xfrm>
              <a:off x="2473" y="3507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4" name="Text Box 11693"/>
            <p:cNvSpPr txBox="1">
              <a:spLocks noChangeArrowheads="1"/>
            </p:cNvSpPr>
            <p:nvPr/>
          </p:nvSpPr>
          <p:spPr bwMode="auto">
            <a:xfrm>
              <a:off x="2579" y="3394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5" name="Text Box 11694"/>
            <p:cNvSpPr txBox="1">
              <a:spLocks noChangeArrowheads="1"/>
            </p:cNvSpPr>
            <p:nvPr/>
          </p:nvSpPr>
          <p:spPr bwMode="auto">
            <a:xfrm>
              <a:off x="2568" y="3502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6" name="Text Box 11695"/>
            <p:cNvSpPr txBox="1">
              <a:spLocks noChangeArrowheads="1"/>
            </p:cNvSpPr>
            <p:nvPr/>
          </p:nvSpPr>
          <p:spPr bwMode="auto">
            <a:xfrm>
              <a:off x="2486" y="3361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7" name="Text Box 11696"/>
            <p:cNvSpPr txBox="1">
              <a:spLocks noChangeArrowheads="1"/>
            </p:cNvSpPr>
            <p:nvPr/>
          </p:nvSpPr>
          <p:spPr bwMode="auto">
            <a:xfrm>
              <a:off x="2638" y="3445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8" name="Text Box 11697"/>
            <p:cNvSpPr txBox="1">
              <a:spLocks noChangeArrowheads="1"/>
            </p:cNvSpPr>
            <p:nvPr/>
          </p:nvSpPr>
          <p:spPr bwMode="auto">
            <a:xfrm>
              <a:off x="2579" y="3212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79" name="Text Box 11698"/>
            <p:cNvSpPr txBox="1">
              <a:spLocks noChangeArrowheads="1"/>
            </p:cNvSpPr>
            <p:nvPr/>
          </p:nvSpPr>
          <p:spPr bwMode="auto">
            <a:xfrm>
              <a:off x="2541" y="3240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0" name="Text Box 11699"/>
            <p:cNvSpPr txBox="1">
              <a:spLocks noChangeArrowheads="1"/>
            </p:cNvSpPr>
            <p:nvPr/>
          </p:nvSpPr>
          <p:spPr bwMode="auto">
            <a:xfrm>
              <a:off x="2504" y="3196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1" name="Text Box 11700"/>
            <p:cNvSpPr txBox="1">
              <a:spLocks noChangeArrowheads="1"/>
            </p:cNvSpPr>
            <p:nvPr/>
          </p:nvSpPr>
          <p:spPr bwMode="auto">
            <a:xfrm>
              <a:off x="2573" y="3265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2" name="Text Box 11701"/>
            <p:cNvSpPr txBox="1">
              <a:spLocks noChangeArrowheads="1"/>
            </p:cNvSpPr>
            <p:nvPr/>
          </p:nvSpPr>
          <p:spPr bwMode="auto">
            <a:xfrm>
              <a:off x="2633" y="3233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3" name="Text Box 11702"/>
            <p:cNvSpPr txBox="1">
              <a:spLocks noChangeArrowheads="1"/>
            </p:cNvSpPr>
            <p:nvPr/>
          </p:nvSpPr>
          <p:spPr bwMode="auto">
            <a:xfrm>
              <a:off x="2564" y="3186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4" name="Text Box 11703"/>
            <p:cNvSpPr txBox="1">
              <a:spLocks noChangeArrowheads="1"/>
            </p:cNvSpPr>
            <p:nvPr/>
          </p:nvSpPr>
          <p:spPr bwMode="auto">
            <a:xfrm>
              <a:off x="2518" y="3286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5" name="Text Box 11704"/>
            <p:cNvSpPr txBox="1">
              <a:spLocks noChangeArrowheads="1"/>
            </p:cNvSpPr>
            <p:nvPr/>
          </p:nvSpPr>
          <p:spPr bwMode="auto">
            <a:xfrm>
              <a:off x="2625" y="3173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6" name="Text Box 11705"/>
            <p:cNvSpPr txBox="1">
              <a:spLocks noChangeArrowheads="1"/>
            </p:cNvSpPr>
            <p:nvPr/>
          </p:nvSpPr>
          <p:spPr bwMode="auto">
            <a:xfrm>
              <a:off x="2612" y="3282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7" name="Text Box 11706"/>
            <p:cNvSpPr txBox="1">
              <a:spLocks noChangeArrowheads="1"/>
            </p:cNvSpPr>
            <p:nvPr/>
          </p:nvSpPr>
          <p:spPr bwMode="auto">
            <a:xfrm>
              <a:off x="2531" y="3142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8" name="Text Box 11707"/>
            <p:cNvSpPr txBox="1">
              <a:spLocks noChangeArrowheads="1"/>
            </p:cNvSpPr>
            <p:nvPr/>
          </p:nvSpPr>
          <p:spPr bwMode="auto">
            <a:xfrm>
              <a:off x="2487" y="3253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89" name="Text Box 11708"/>
            <p:cNvSpPr txBox="1">
              <a:spLocks noChangeArrowheads="1"/>
            </p:cNvSpPr>
            <p:nvPr/>
          </p:nvSpPr>
          <p:spPr bwMode="auto">
            <a:xfrm>
              <a:off x="2684" y="3222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90" name="Text Box 11709"/>
            <p:cNvSpPr txBox="1">
              <a:spLocks noChangeArrowheads="1"/>
            </p:cNvSpPr>
            <p:nvPr/>
          </p:nvSpPr>
          <p:spPr bwMode="auto">
            <a:xfrm>
              <a:off x="2673" y="3219"/>
              <a:ext cx="152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91" name="Text Box 11710"/>
            <p:cNvSpPr txBox="1">
              <a:spLocks noChangeArrowheads="1"/>
            </p:cNvSpPr>
            <p:nvPr/>
          </p:nvSpPr>
          <p:spPr bwMode="auto">
            <a:xfrm>
              <a:off x="2694" y="3308"/>
              <a:ext cx="13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92" name="Text Box 11711"/>
            <p:cNvSpPr txBox="1">
              <a:spLocks noChangeArrowheads="1"/>
            </p:cNvSpPr>
            <p:nvPr/>
          </p:nvSpPr>
          <p:spPr bwMode="auto">
            <a:xfrm>
              <a:off x="2795" y="3196"/>
              <a:ext cx="1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93" name="Text Box 11712"/>
            <p:cNvSpPr txBox="1">
              <a:spLocks noChangeArrowheads="1"/>
            </p:cNvSpPr>
            <p:nvPr/>
          </p:nvSpPr>
          <p:spPr bwMode="auto">
            <a:xfrm>
              <a:off x="2703" y="3164"/>
              <a:ext cx="13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94" name="Text Box 11713"/>
            <p:cNvSpPr txBox="1">
              <a:spLocks noChangeArrowheads="1"/>
            </p:cNvSpPr>
            <p:nvPr/>
          </p:nvSpPr>
          <p:spPr bwMode="auto">
            <a:xfrm>
              <a:off x="2660" y="3274"/>
              <a:ext cx="13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95" name="Oval 11714"/>
            <p:cNvSpPr>
              <a:spLocks noChangeArrowheads="1"/>
            </p:cNvSpPr>
            <p:nvPr/>
          </p:nvSpPr>
          <p:spPr bwMode="auto">
            <a:xfrm rot="2901055">
              <a:off x="2849" y="3326"/>
              <a:ext cx="471" cy="35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6" name="Text Box 11715"/>
            <p:cNvSpPr txBox="1">
              <a:spLocks noChangeArrowheads="1"/>
            </p:cNvSpPr>
            <p:nvPr/>
          </p:nvSpPr>
          <p:spPr bwMode="auto">
            <a:xfrm rot="2901055">
              <a:off x="2767" y="3362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97" name="Text Box 11716"/>
            <p:cNvSpPr txBox="1">
              <a:spLocks noChangeArrowheads="1"/>
            </p:cNvSpPr>
            <p:nvPr/>
          </p:nvSpPr>
          <p:spPr bwMode="auto">
            <a:xfrm rot="2901055">
              <a:off x="2714" y="3378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98" name="Text Box 11717"/>
            <p:cNvSpPr txBox="1">
              <a:spLocks noChangeArrowheads="1"/>
            </p:cNvSpPr>
            <p:nvPr/>
          </p:nvSpPr>
          <p:spPr bwMode="auto">
            <a:xfrm rot="2901055">
              <a:off x="2695" y="3409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499" name="Text Box 11718"/>
            <p:cNvSpPr txBox="1">
              <a:spLocks noChangeArrowheads="1"/>
            </p:cNvSpPr>
            <p:nvPr/>
          </p:nvSpPr>
          <p:spPr bwMode="auto">
            <a:xfrm rot="2901055">
              <a:off x="2942" y="3457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0" name="Text Box 11719"/>
            <p:cNvSpPr txBox="1">
              <a:spLocks noChangeArrowheads="1"/>
            </p:cNvSpPr>
            <p:nvPr/>
          </p:nvSpPr>
          <p:spPr bwMode="auto">
            <a:xfrm rot="2901055">
              <a:off x="2891" y="3452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1" name="Text Box 11720"/>
            <p:cNvSpPr txBox="1">
              <a:spLocks noChangeArrowheads="1"/>
            </p:cNvSpPr>
            <p:nvPr/>
          </p:nvSpPr>
          <p:spPr bwMode="auto">
            <a:xfrm rot="2901055">
              <a:off x="2906" y="3396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2" name="Text Box 11721"/>
            <p:cNvSpPr txBox="1">
              <a:spLocks noChangeArrowheads="1"/>
            </p:cNvSpPr>
            <p:nvPr/>
          </p:nvSpPr>
          <p:spPr bwMode="auto">
            <a:xfrm rot="2901055">
              <a:off x="2895" y="348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3" name="Text Box 11722"/>
            <p:cNvSpPr txBox="1">
              <a:spLocks noChangeArrowheads="1"/>
            </p:cNvSpPr>
            <p:nvPr/>
          </p:nvSpPr>
          <p:spPr bwMode="auto">
            <a:xfrm rot="2901055">
              <a:off x="2959" y="3514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4" name="Text Box 11723"/>
            <p:cNvSpPr txBox="1">
              <a:spLocks noChangeArrowheads="1"/>
            </p:cNvSpPr>
            <p:nvPr/>
          </p:nvSpPr>
          <p:spPr bwMode="auto">
            <a:xfrm rot="2901055">
              <a:off x="2948" y="3438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5" name="Text Box 11724"/>
            <p:cNvSpPr txBox="1">
              <a:spLocks noChangeArrowheads="1"/>
            </p:cNvSpPr>
            <p:nvPr/>
          </p:nvSpPr>
          <p:spPr bwMode="auto">
            <a:xfrm rot="2901055">
              <a:off x="2852" y="3463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6" name="Text Box 11725"/>
            <p:cNvSpPr txBox="1">
              <a:spLocks noChangeArrowheads="1"/>
            </p:cNvSpPr>
            <p:nvPr/>
          </p:nvSpPr>
          <p:spPr bwMode="auto">
            <a:xfrm rot="2901055">
              <a:off x="3005" y="3481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7" name="Text Box 11726"/>
            <p:cNvSpPr txBox="1">
              <a:spLocks noChangeArrowheads="1"/>
            </p:cNvSpPr>
            <p:nvPr/>
          </p:nvSpPr>
          <p:spPr bwMode="auto">
            <a:xfrm rot="2901055">
              <a:off x="2907" y="3530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8" name="Text Box 11727"/>
            <p:cNvSpPr txBox="1">
              <a:spLocks noChangeArrowheads="1"/>
            </p:cNvSpPr>
            <p:nvPr/>
          </p:nvSpPr>
          <p:spPr bwMode="auto">
            <a:xfrm rot="2901055">
              <a:off x="2964" y="3373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09" name="Text Box 11728"/>
            <p:cNvSpPr txBox="1">
              <a:spLocks noChangeArrowheads="1"/>
            </p:cNvSpPr>
            <p:nvPr/>
          </p:nvSpPr>
          <p:spPr bwMode="auto">
            <a:xfrm rot="2901055">
              <a:off x="2853" y="342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0" name="Text Box 11729"/>
            <p:cNvSpPr txBox="1">
              <a:spLocks noChangeArrowheads="1"/>
            </p:cNvSpPr>
            <p:nvPr/>
          </p:nvSpPr>
          <p:spPr bwMode="auto">
            <a:xfrm rot="2901055">
              <a:off x="3000" y="3551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1" name="Text Box 11730"/>
            <p:cNvSpPr txBox="1">
              <a:spLocks noChangeArrowheads="1"/>
            </p:cNvSpPr>
            <p:nvPr/>
          </p:nvSpPr>
          <p:spPr bwMode="auto">
            <a:xfrm rot="2901055">
              <a:off x="2912" y="336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2" name="Text Box 11731"/>
            <p:cNvSpPr txBox="1">
              <a:spLocks noChangeArrowheads="1"/>
            </p:cNvSpPr>
            <p:nvPr/>
          </p:nvSpPr>
          <p:spPr bwMode="auto">
            <a:xfrm rot="2901055">
              <a:off x="2856" y="3351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3" name="Text Box 11732"/>
            <p:cNvSpPr txBox="1">
              <a:spLocks noChangeArrowheads="1"/>
            </p:cNvSpPr>
            <p:nvPr/>
          </p:nvSpPr>
          <p:spPr bwMode="auto">
            <a:xfrm rot="2901055">
              <a:off x="2861" y="338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4" name="Text Box 11733"/>
            <p:cNvSpPr txBox="1">
              <a:spLocks noChangeArrowheads="1"/>
            </p:cNvSpPr>
            <p:nvPr/>
          </p:nvSpPr>
          <p:spPr bwMode="auto">
            <a:xfrm rot="2901055">
              <a:off x="2932" y="3421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5" name="Text Box 11734"/>
            <p:cNvSpPr txBox="1">
              <a:spLocks noChangeArrowheads="1"/>
            </p:cNvSpPr>
            <p:nvPr/>
          </p:nvSpPr>
          <p:spPr bwMode="auto">
            <a:xfrm rot="2901055">
              <a:off x="2809" y="3368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6" name="Text Box 11735"/>
            <p:cNvSpPr txBox="1">
              <a:spLocks noChangeArrowheads="1"/>
            </p:cNvSpPr>
            <p:nvPr/>
          </p:nvSpPr>
          <p:spPr bwMode="auto">
            <a:xfrm rot="2901055">
              <a:off x="2968" y="3372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7" name="Text Box 11736"/>
            <p:cNvSpPr txBox="1">
              <a:spLocks noChangeArrowheads="1"/>
            </p:cNvSpPr>
            <p:nvPr/>
          </p:nvSpPr>
          <p:spPr bwMode="auto">
            <a:xfrm rot="2901055">
              <a:off x="2877" y="3432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8" name="Text Box 11737"/>
            <p:cNvSpPr txBox="1">
              <a:spLocks noChangeArrowheads="1"/>
            </p:cNvSpPr>
            <p:nvPr/>
          </p:nvSpPr>
          <p:spPr bwMode="auto">
            <a:xfrm rot="2901055">
              <a:off x="2971" y="3442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19" name="Text Box 11738"/>
            <p:cNvSpPr txBox="1">
              <a:spLocks noChangeArrowheads="1"/>
            </p:cNvSpPr>
            <p:nvPr/>
          </p:nvSpPr>
          <p:spPr bwMode="auto">
            <a:xfrm rot="2901055">
              <a:off x="3000" y="3573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0" name="Text Box 11739"/>
            <p:cNvSpPr txBox="1">
              <a:spLocks noChangeArrowheads="1"/>
            </p:cNvSpPr>
            <p:nvPr/>
          </p:nvSpPr>
          <p:spPr bwMode="auto">
            <a:xfrm rot="2901055">
              <a:off x="2961" y="3558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1" name="Text Box 11740"/>
            <p:cNvSpPr txBox="1">
              <a:spLocks noChangeArrowheads="1"/>
            </p:cNvSpPr>
            <p:nvPr/>
          </p:nvSpPr>
          <p:spPr bwMode="auto">
            <a:xfrm rot="2901055">
              <a:off x="2963" y="3506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2" name="Text Box 11741"/>
            <p:cNvSpPr txBox="1">
              <a:spLocks noChangeArrowheads="1"/>
            </p:cNvSpPr>
            <p:nvPr/>
          </p:nvSpPr>
          <p:spPr bwMode="auto">
            <a:xfrm rot="2901055">
              <a:off x="2959" y="3595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3" name="Text Box 11742"/>
            <p:cNvSpPr txBox="1">
              <a:spLocks noChangeArrowheads="1"/>
            </p:cNvSpPr>
            <p:nvPr/>
          </p:nvSpPr>
          <p:spPr bwMode="auto">
            <a:xfrm rot="2901055">
              <a:off x="3031" y="3628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4" name="Text Box 11743"/>
            <p:cNvSpPr txBox="1">
              <a:spLocks noChangeArrowheads="1"/>
            </p:cNvSpPr>
            <p:nvPr/>
          </p:nvSpPr>
          <p:spPr bwMode="auto">
            <a:xfrm rot="2901055">
              <a:off x="3018" y="3544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5" name="Text Box 11744"/>
            <p:cNvSpPr txBox="1">
              <a:spLocks noChangeArrowheads="1"/>
            </p:cNvSpPr>
            <p:nvPr/>
          </p:nvSpPr>
          <p:spPr bwMode="auto">
            <a:xfrm rot="2901055">
              <a:off x="2919" y="3583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6" name="Text Box 11745"/>
            <p:cNvSpPr txBox="1">
              <a:spLocks noChangeArrowheads="1"/>
            </p:cNvSpPr>
            <p:nvPr/>
          </p:nvSpPr>
          <p:spPr bwMode="auto">
            <a:xfrm rot="2901055">
              <a:off x="3047" y="3484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7" name="Text Box 11746"/>
            <p:cNvSpPr txBox="1">
              <a:spLocks noChangeArrowheads="1"/>
            </p:cNvSpPr>
            <p:nvPr/>
          </p:nvSpPr>
          <p:spPr bwMode="auto">
            <a:xfrm rot="2901055">
              <a:off x="2932" y="3528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8" name="Text Box 11747"/>
            <p:cNvSpPr txBox="1">
              <a:spLocks noChangeArrowheads="1"/>
            </p:cNvSpPr>
            <p:nvPr/>
          </p:nvSpPr>
          <p:spPr bwMode="auto">
            <a:xfrm rot="2901055">
              <a:off x="3099" y="3441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29" name="Text Box 11748"/>
            <p:cNvSpPr txBox="1">
              <a:spLocks noChangeArrowheads="1"/>
            </p:cNvSpPr>
            <p:nvPr/>
          </p:nvSpPr>
          <p:spPr bwMode="auto">
            <a:xfrm rot="2901055">
              <a:off x="3043" y="3430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0" name="Text Box 11749"/>
            <p:cNvSpPr txBox="1">
              <a:spLocks noChangeArrowheads="1"/>
            </p:cNvSpPr>
            <p:nvPr/>
          </p:nvSpPr>
          <p:spPr bwMode="auto">
            <a:xfrm rot="2901055">
              <a:off x="3054" y="3374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1" name="Text Box 11750"/>
            <p:cNvSpPr txBox="1">
              <a:spLocks noChangeArrowheads="1"/>
            </p:cNvSpPr>
            <p:nvPr/>
          </p:nvSpPr>
          <p:spPr bwMode="auto">
            <a:xfrm rot="2901055">
              <a:off x="3045" y="3469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2" name="Text Box 11751"/>
            <p:cNvSpPr txBox="1">
              <a:spLocks noChangeArrowheads="1"/>
            </p:cNvSpPr>
            <p:nvPr/>
          </p:nvSpPr>
          <p:spPr bwMode="auto">
            <a:xfrm rot="2901055">
              <a:off x="3108" y="3495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3" name="Text Box 11752"/>
            <p:cNvSpPr txBox="1">
              <a:spLocks noChangeArrowheads="1"/>
            </p:cNvSpPr>
            <p:nvPr/>
          </p:nvSpPr>
          <p:spPr bwMode="auto">
            <a:xfrm rot="2901055">
              <a:off x="3097" y="340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4" name="Text Box 11753"/>
            <p:cNvSpPr txBox="1">
              <a:spLocks noChangeArrowheads="1"/>
            </p:cNvSpPr>
            <p:nvPr/>
          </p:nvSpPr>
          <p:spPr bwMode="auto">
            <a:xfrm rot="2901055">
              <a:off x="2994" y="3446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5" name="Text Box 11754"/>
            <p:cNvSpPr txBox="1">
              <a:spLocks noChangeArrowheads="1"/>
            </p:cNvSpPr>
            <p:nvPr/>
          </p:nvSpPr>
          <p:spPr bwMode="auto">
            <a:xfrm rot="2901055">
              <a:off x="3146" y="3448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6" name="Text Box 11755"/>
            <p:cNvSpPr txBox="1">
              <a:spLocks noChangeArrowheads="1"/>
            </p:cNvSpPr>
            <p:nvPr/>
          </p:nvSpPr>
          <p:spPr bwMode="auto">
            <a:xfrm rot="2901055">
              <a:off x="3061" y="3509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7" name="Text Box 11756"/>
            <p:cNvSpPr txBox="1">
              <a:spLocks noChangeArrowheads="1"/>
            </p:cNvSpPr>
            <p:nvPr/>
          </p:nvSpPr>
          <p:spPr bwMode="auto">
            <a:xfrm rot="2901055">
              <a:off x="3119" y="3365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8" name="Text Box 11757"/>
            <p:cNvSpPr txBox="1">
              <a:spLocks noChangeArrowheads="1"/>
            </p:cNvSpPr>
            <p:nvPr/>
          </p:nvSpPr>
          <p:spPr bwMode="auto">
            <a:xfrm rot="2901055">
              <a:off x="2995" y="3400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39" name="Text Box 11758"/>
            <p:cNvSpPr txBox="1">
              <a:spLocks noChangeArrowheads="1"/>
            </p:cNvSpPr>
            <p:nvPr/>
          </p:nvSpPr>
          <p:spPr bwMode="auto">
            <a:xfrm rot="2901055">
              <a:off x="3152" y="3530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0" name="Text Box 11759"/>
            <p:cNvSpPr txBox="1">
              <a:spLocks noChangeArrowheads="1"/>
            </p:cNvSpPr>
            <p:nvPr/>
          </p:nvSpPr>
          <p:spPr bwMode="auto">
            <a:xfrm rot="2901055">
              <a:off x="2845" y="3427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1" name="Text Box 11760"/>
            <p:cNvSpPr txBox="1">
              <a:spLocks noChangeArrowheads="1"/>
            </p:cNvSpPr>
            <p:nvPr/>
          </p:nvSpPr>
          <p:spPr bwMode="auto">
            <a:xfrm rot="2901055">
              <a:off x="2797" y="3411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2" name="Text Box 11761"/>
            <p:cNvSpPr txBox="1">
              <a:spLocks noChangeArrowheads="1"/>
            </p:cNvSpPr>
            <p:nvPr/>
          </p:nvSpPr>
          <p:spPr bwMode="auto">
            <a:xfrm rot="2901055">
              <a:off x="2796" y="345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3" name="Text Box 11762"/>
            <p:cNvSpPr txBox="1">
              <a:spLocks noChangeArrowheads="1"/>
            </p:cNvSpPr>
            <p:nvPr/>
          </p:nvSpPr>
          <p:spPr bwMode="auto">
            <a:xfrm rot="2901055">
              <a:off x="2861" y="3480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4" name="Text Box 11763"/>
            <p:cNvSpPr txBox="1">
              <a:spLocks noChangeArrowheads="1"/>
            </p:cNvSpPr>
            <p:nvPr/>
          </p:nvSpPr>
          <p:spPr bwMode="auto">
            <a:xfrm rot="2901055">
              <a:off x="2853" y="3394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5" name="Text Box 11764"/>
            <p:cNvSpPr txBox="1">
              <a:spLocks noChangeArrowheads="1"/>
            </p:cNvSpPr>
            <p:nvPr/>
          </p:nvSpPr>
          <p:spPr bwMode="auto">
            <a:xfrm rot="2901055">
              <a:off x="2747" y="3435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6" name="Text Box 11765"/>
            <p:cNvSpPr txBox="1">
              <a:spLocks noChangeArrowheads="1"/>
            </p:cNvSpPr>
            <p:nvPr/>
          </p:nvSpPr>
          <p:spPr bwMode="auto">
            <a:xfrm rot="2901055">
              <a:off x="2898" y="3427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7" name="Text Box 11766"/>
            <p:cNvSpPr txBox="1">
              <a:spLocks noChangeArrowheads="1"/>
            </p:cNvSpPr>
            <p:nvPr/>
          </p:nvSpPr>
          <p:spPr bwMode="auto">
            <a:xfrm rot="2901055">
              <a:off x="2806" y="3491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8" name="Text Box 11767"/>
            <p:cNvSpPr txBox="1">
              <a:spLocks noChangeArrowheads="1"/>
            </p:cNvSpPr>
            <p:nvPr/>
          </p:nvSpPr>
          <p:spPr bwMode="auto">
            <a:xfrm rot="2901055">
              <a:off x="2899" y="3501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49" name="Text Box 11768"/>
            <p:cNvSpPr txBox="1">
              <a:spLocks noChangeArrowheads="1"/>
            </p:cNvSpPr>
            <p:nvPr/>
          </p:nvSpPr>
          <p:spPr bwMode="auto">
            <a:xfrm rot="2901055">
              <a:off x="2945" y="3601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0" name="Text Box 11769"/>
            <p:cNvSpPr txBox="1">
              <a:spLocks noChangeArrowheads="1"/>
            </p:cNvSpPr>
            <p:nvPr/>
          </p:nvSpPr>
          <p:spPr bwMode="auto">
            <a:xfrm rot="2901055">
              <a:off x="2885" y="358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1" name="Text Box 11770"/>
            <p:cNvSpPr txBox="1">
              <a:spLocks noChangeArrowheads="1"/>
            </p:cNvSpPr>
            <p:nvPr/>
          </p:nvSpPr>
          <p:spPr bwMode="auto">
            <a:xfrm rot="2901055">
              <a:off x="2912" y="352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2" name="Text Box 11771"/>
            <p:cNvSpPr txBox="1">
              <a:spLocks noChangeArrowheads="1"/>
            </p:cNvSpPr>
            <p:nvPr/>
          </p:nvSpPr>
          <p:spPr bwMode="auto">
            <a:xfrm rot="2901055">
              <a:off x="2900" y="3625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3" name="Text Box 11772"/>
            <p:cNvSpPr txBox="1">
              <a:spLocks noChangeArrowheads="1"/>
            </p:cNvSpPr>
            <p:nvPr/>
          </p:nvSpPr>
          <p:spPr bwMode="auto">
            <a:xfrm rot="2901055">
              <a:off x="2957" y="3558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4" name="Text Box 11773"/>
            <p:cNvSpPr txBox="1">
              <a:spLocks noChangeArrowheads="1"/>
            </p:cNvSpPr>
            <p:nvPr/>
          </p:nvSpPr>
          <p:spPr bwMode="auto">
            <a:xfrm rot="2901055">
              <a:off x="2857" y="3606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5" name="Text Box 11774"/>
            <p:cNvSpPr txBox="1">
              <a:spLocks noChangeArrowheads="1"/>
            </p:cNvSpPr>
            <p:nvPr/>
          </p:nvSpPr>
          <p:spPr bwMode="auto">
            <a:xfrm rot="2901055">
              <a:off x="3009" y="3603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6" name="Text Box 11775"/>
            <p:cNvSpPr txBox="1">
              <a:spLocks noChangeArrowheads="1"/>
            </p:cNvSpPr>
            <p:nvPr/>
          </p:nvSpPr>
          <p:spPr bwMode="auto">
            <a:xfrm rot="2901055">
              <a:off x="2963" y="3506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7" name="Text Box 11776"/>
            <p:cNvSpPr txBox="1">
              <a:spLocks noChangeArrowheads="1"/>
            </p:cNvSpPr>
            <p:nvPr/>
          </p:nvSpPr>
          <p:spPr bwMode="auto">
            <a:xfrm rot="2901055">
              <a:off x="2856" y="3555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8" name="Text Box 11777"/>
            <p:cNvSpPr txBox="1">
              <a:spLocks noChangeArrowheads="1"/>
            </p:cNvSpPr>
            <p:nvPr/>
          </p:nvSpPr>
          <p:spPr bwMode="auto">
            <a:xfrm rot="2901055">
              <a:off x="2829" y="3456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59" name="Text Box 11778"/>
            <p:cNvSpPr txBox="1">
              <a:spLocks noChangeArrowheads="1"/>
            </p:cNvSpPr>
            <p:nvPr/>
          </p:nvSpPr>
          <p:spPr bwMode="auto">
            <a:xfrm rot="2901055">
              <a:off x="2781" y="3438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0" name="Text Box 11779"/>
            <p:cNvSpPr txBox="1">
              <a:spLocks noChangeArrowheads="1"/>
            </p:cNvSpPr>
            <p:nvPr/>
          </p:nvSpPr>
          <p:spPr bwMode="auto">
            <a:xfrm rot="2901055">
              <a:off x="2785" y="3391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1" name="Text Box 11780"/>
            <p:cNvSpPr txBox="1">
              <a:spLocks noChangeArrowheads="1"/>
            </p:cNvSpPr>
            <p:nvPr/>
          </p:nvSpPr>
          <p:spPr bwMode="auto">
            <a:xfrm rot="2901055">
              <a:off x="2782" y="348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2" name="Text Box 11781"/>
            <p:cNvSpPr txBox="1">
              <a:spLocks noChangeArrowheads="1"/>
            </p:cNvSpPr>
            <p:nvPr/>
          </p:nvSpPr>
          <p:spPr bwMode="auto">
            <a:xfrm rot="2901055">
              <a:off x="2844" y="3511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3" name="Text Box 11782"/>
            <p:cNvSpPr txBox="1">
              <a:spLocks noChangeArrowheads="1"/>
            </p:cNvSpPr>
            <p:nvPr/>
          </p:nvSpPr>
          <p:spPr bwMode="auto">
            <a:xfrm rot="2901055">
              <a:off x="2840" y="3435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4" name="Text Box 11783"/>
            <p:cNvSpPr txBox="1">
              <a:spLocks noChangeArrowheads="1"/>
            </p:cNvSpPr>
            <p:nvPr/>
          </p:nvSpPr>
          <p:spPr bwMode="auto">
            <a:xfrm rot="2901055">
              <a:off x="2733" y="3459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5" name="Text Box 11784"/>
            <p:cNvSpPr txBox="1">
              <a:spLocks noChangeArrowheads="1"/>
            </p:cNvSpPr>
            <p:nvPr/>
          </p:nvSpPr>
          <p:spPr bwMode="auto">
            <a:xfrm rot="2901055">
              <a:off x="2885" y="3463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6" name="Text Box 11785"/>
            <p:cNvSpPr txBox="1">
              <a:spLocks noChangeArrowheads="1"/>
            </p:cNvSpPr>
            <p:nvPr/>
          </p:nvSpPr>
          <p:spPr bwMode="auto">
            <a:xfrm rot="2901055">
              <a:off x="2794" y="352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7" name="Text Box 11786"/>
            <p:cNvSpPr txBox="1">
              <a:spLocks noChangeArrowheads="1"/>
            </p:cNvSpPr>
            <p:nvPr/>
          </p:nvSpPr>
          <p:spPr bwMode="auto">
            <a:xfrm rot="2901055">
              <a:off x="2852" y="3375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8" name="Text Box 11787"/>
            <p:cNvSpPr txBox="1">
              <a:spLocks noChangeArrowheads="1"/>
            </p:cNvSpPr>
            <p:nvPr/>
          </p:nvSpPr>
          <p:spPr bwMode="auto">
            <a:xfrm rot="2901055">
              <a:off x="2898" y="3541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69" name="Text Box 11788"/>
            <p:cNvSpPr txBox="1">
              <a:spLocks noChangeArrowheads="1"/>
            </p:cNvSpPr>
            <p:nvPr/>
          </p:nvSpPr>
          <p:spPr bwMode="auto">
            <a:xfrm rot="2901055">
              <a:off x="2989" y="3378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0" name="Text Box 11789"/>
            <p:cNvSpPr txBox="1">
              <a:spLocks noChangeArrowheads="1"/>
            </p:cNvSpPr>
            <p:nvPr/>
          </p:nvSpPr>
          <p:spPr bwMode="auto">
            <a:xfrm rot="2901055">
              <a:off x="3046" y="339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1" name="Text Box 11790"/>
            <p:cNvSpPr txBox="1">
              <a:spLocks noChangeArrowheads="1"/>
            </p:cNvSpPr>
            <p:nvPr/>
          </p:nvSpPr>
          <p:spPr bwMode="auto">
            <a:xfrm rot="2901055">
              <a:off x="2940" y="3346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2" name="Text Box 11791"/>
            <p:cNvSpPr txBox="1">
              <a:spLocks noChangeArrowheads="1"/>
            </p:cNvSpPr>
            <p:nvPr/>
          </p:nvSpPr>
          <p:spPr bwMode="auto">
            <a:xfrm rot="2901055">
              <a:off x="3093" y="3346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3" name="Text Box 11792"/>
            <p:cNvSpPr txBox="1">
              <a:spLocks noChangeArrowheads="1"/>
            </p:cNvSpPr>
            <p:nvPr/>
          </p:nvSpPr>
          <p:spPr bwMode="auto">
            <a:xfrm rot="2901055">
              <a:off x="3004" y="3414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4" name="Text Box 11793"/>
            <p:cNvSpPr txBox="1">
              <a:spLocks noChangeArrowheads="1"/>
            </p:cNvSpPr>
            <p:nvPr/>
          </p:nvSpPr>
          <p:spPr bwMode="auto">
            <a:xfrm rot="2901055">
              <a:off x="3115" y="3427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5" name="Text Box 11794"/>
            <p:cNvSpPr txBox="1">
              <a:spLocks noChangeArrowheads="1"/>
            </p:cNvSpPr>
            <p:nvPr/>
          </p:nvSpPr>
          <p:spPr bwMode="auto">
            <a:xfrm rot="2901055">
              <a:off x="3150" y="3489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6" name="Text Box 11795"/>
            <p:cNvSpPr txBox="1">
              <a:spLocks noChangeArrowheads="1"/>
            </p:cNvSpPr>
            <p:nvPr/>
          </p:nvSpPr>
          <p:spPr bwMode="auto">
            <a:xfrm rot="2901055">
              <a:off x="3111" y="3474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7" name="Text Box 11796"/>
            <p:cNvSpPr txBox="1">
              <a:spLocks noChangeArrowheads="1"/>
            </p:cNvSpPr>
            <p:nvPr/>
          </p:nvSpPr>
          <p:spPr bwMode="auto">
            <a:xfrm rot="2901055">
              <a:off x="3119" y="3425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8" name="Text Box 11797"/>
            <p:cNvSpPr txBox="1">
              <a:spLocks noChangeArrowheads="1"/>
            </p:cNvSpPr>
            <p:nvPr/>
          </p:nvSpPr>
          <p:spPr bwMode="auto">
            <a:xfrm rot="2901055">
              <a:off x="3108" y="3512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79" name="Text Box 11798"/>
            <p:cNvSpPr txBox="1">
              <a:spLocks noChangeArrowheads="1"/>
            </p:cNvSpPr>
            <p:nvPr/>
          </p:nvSpPr>
          <p:spPr bwMode="auto">
            <a:xfrm rot="2901055">
              <a:off x="3168" y="3536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80" name="Text Box 11799"/>
            <p:cNvSpPr txBox="1">
              <a:spLocks noChangeArrowheads="1"/>
            </p:cNvSpPr>
            <p:nvPr/>
          </p:nvSpPr>
          <p:spPr bwMode="auto">
            <a:xfrm rot="2901055">
              <a:off x="3167" y="3456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81" name="Text Box 11800"/>
            <p:cNvSpPr txBox="1">
              <a:spLocks noChangeArrowheads="1"/>
            </p:cNvSpPr>
            <p:nvPr/>
          </p:nvSpPr>
          <p:spPr bwMode="auto">
            <a:xfrm rot="2901055">
              <a:off x="3059" y="3487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82" name="Text Box 11801"/>
            <p:cNvSpPr txBox="1">
              <a:spLocks noChangeArrowheads="1"/>
            </p:cNvSpPr>
            <p:nvPr/>
          </p:nvSpPr>
          <p:spPr bwMode="auto">
            <a:xfrm rot="2901055">
              <a:off x="3131" y="3558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83" name="Text Box 11802"/>
            <p:cNvSpPr txBox="1">
              <a:spLocks noChangeArrowheads="1"/>
            </p:cNvSpPr>
            <p:nvPr/>
          </p:nvSpPr>
          <p:spPr bwMode="auto">
            <a:xfrm rot="2901055">
              <a:off x="3186" y="3400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84" name="Text Box 11803"/>
            <p:cNvSpPr txBox="1">
              <a:spLocks noChangeArrowheads="1"/>
            </p:cNvSpPr>
            <p:nvPr/>
          </p:nvSpPr>
          <p:spPr bwMode="auto">
            <a:xfrm rot="2901055">
              <a:off x="3075" y="3443"/>
              <a:ext cx="111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85" name="Text Box 11804"/>
            <p:cNvSpPr txBox="1">
              <a:spLocks noChangeArrowheads="1"/>
            </p:cNvSpPr>
            <p:nvPr/>
          </p:nvSpPr>
          <p:spPr bwMode="auto">
            <a:xfrm rot="2901055">
              <a:off x="3225" y="3565"/>
              <a:ext cx="11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800">
                  <a:solidFill>
                    <a:srgbClr val="008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586" name="Oval 11805"/>
            <p:cNvSpPr>
              <a:spLocks noChangeArrowheads="1"/>
            </p:cNvSpPr>
            <p:nvPr/>
          </p:nvSpPr>
          <p:spPr bwMode="auto">
            <a:xfrm>
              <a:off x="2448" y="3216"/>
              <a:ext cx="480" cy="336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98" name="Line 11806"/>
          <p:cNvSpPr>
            <a:spLocks noChangeShapeType="1"/>
          </p:cNvSpPr>
          <p:nvPr/>
        </p:nvSpPr>
        <p:spPr bwMode="auto">
          <a:xfrm>
            <a:off x="20885208" y="28597856"/>
            <a:ext cx="1399599" cy="0"/>
          </a:xfrm>
          <a:prstGeom prst="line">
            <a:avLst/>
          </a:prstGeom>
          <a:noFill/>
          <a:ln w="25400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9" name="Text Box 11807"/>
          <p:cNvSpPr txBox="1">
            <a:spLocks noChangeArrowheads="1"/>
          </p:cNvSpPr>
          <p:nvPr/>
        </p:nvSpPr>
        <p:spPr bwMode="auto">
          <a:xfrm>
            <a:off x="20896171" y="28180188"/>
            <a:ext cx="149643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990000"/>
                </a:solidFill>
              </a:rPr>
              <a:t>Gaussian Mixture Model</a:t>
            </a:r>
            <a:endParaRPr lang="en-US" sz="1800" b="1" dirty="0">
              <a:solidFill>
                <a:srgbClr val="990000"/>
              </a:solidFill>
            </a:endParaRPr>
          </a:p>
        </p:txBody>
      </p:sp>
      <p:sp>
        <p:nvSpPr>
          <p:cNvPr id="1300" name="Rectangle 11808"/>
          <p:cNvSpPr>
            <a:spLocks noChangeArrowheads="1"/>
          </p:cNvSpPr>
          <p:nvPr/>
        </p:nvSpPr>
        <p:spPr bwMode="auto">
          <a:xfrm>
            <a:off x="13967607" y="30320490"/>
            <a:ext cx="2389916" cy="3725044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01" name="Picture 11809" descr="mountain1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15228342" y="30985962"/>
            <a:ext cx="1065230" cy="891293"/>
          </a:xfrm>
          <a:prstGeom prst="rect">
            <a:avLst/>
          </a:prstGeom>
          <a:noFill/>
        </p:spPr>
      </p:pic>
      <p:pic>
        <p:nvPicPr>
          <p:cNvPr id="1302" name="Picture 11810" descr="mountain2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14057137" y="32035129"/>
            <a:ext cx="1061576" cy="889294"/>
          </a:xfrm>
          <a:prstGeom prst="rect">
            <a:avLst/>
          </a:prstGeom>
          <a:noFill/>
        </p:spPr>
      </p:pic>
      <p:pic>
        <p:nvPicPr>
          <p:cNvPr id="1303" name="Picture 11811" descr="mountain3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4057137" y="30997952"/>
            <a:ext cx="1061576" cy="891293"/>
          </a:xfrm>
          <a:prstGeom prst="rect">
            <a:avLst/>
          </a:prstGeom>
          <a:noFill/>
        </p:spPr>
      </p:pic>
      <p:pic>
        <p:nvPicPr>
          <p:cNvPr id="1304" name="Picture 11812" descr="mountain4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15228342" y="33134257"/>
            <a:ext cx="1065230" cy="813355"/>
          </a:xfrm>
          <a:prstGeom prst="rect">
            <a:avLst/>
          </a:prstGeom>
          <a:noFill/>
        </p:spPr>
      </p:pic>
      <p:pic>
        <p:nvPicPr>
          <p:cNvPr id="1305" name="Picture 11813" descr="mountain5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15228342" y="32021140"/>
            <a:ext cx="1065230" cy="863315"/>
          </a:xfrm>
          <a:prstGeom prst="rect">
            <a:avLst/>
          </a:prstGeom>
          <a:noFill/>
        </p:spPr>
      </p:pic>
      <p:pic>
        <p:nvPicPr>
          <p:cNvPr id="1306" name="Picture 11814" descr="mountain6"/>
          <p:cNvPicPr>
            <a:picLocks noChangeAspect="1" noChangeArrowheads="1"/>
          </p:cNvPicPr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14057137" y="33070308"/>
            <a:ext cx="1061576" cy="871309"/>
          </a:xfrm>
          <a:prstGeom prst="rect">
            <a:avLst/>
          </a:prstGeom>
          <a:noFill/>
        </p:spPr>
      </p:pic>
      <p:sp>
        <p:nvSpPr>
          <p:cNvPr id="1309" name="Text Box 11815"/>
          <p:cNvSpPr txBox="1">
            <a:spLocks noChangeArrowheads="1"/>
          </p:cNvSpPr>
          <p:nvPr/>
        </p:nvSpPr>
        <p:spPr bwMode="auto">
          <a:xfrm>
            <a:off x="14267260" y="30404423"/>
            <a:ext cx="17091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dirty="0" err="1">
                <a:solidFill>
                  <a:srgbClr val="990000"/>
                </a:solidFill>
              </a:rPr>
              <a:t>w</a:t>
            </a:r>
            <a:r>
              <a:rPr lang="en-US" sz="1800" b="1" baseline="-25000" dirty="0" err="1">
                <a:solidFill>
                  <a:srgbClr val="990000"/>
                </a:solidFill>
              </a:rPr>
              <a:t>i</a:t>
            </a:r>
            <a:r>
              <a:rPr lang="en-US" sz="1800" b="1" dirty="0">
                <a:solidFill>
                  <a:srgbClr val="990000"/>
                </a:solidFill>
              </a:rPr>
              <a:t> = mountain</a:t>
            </a:r>
          </a:p>
        </p:txBody>
      </p:sp>
      <p:cxnSp>
        <p:nvCxnSpPr>
          <p:cNvPr id="1310" name="AutoShape 11816"/>
          <p:cNvCxnSpPr>
            <a:cxnSpLocks noChangeShapeType="1"/>
            <a:stCxn id="1300" idx="0"/>
            <a:endCxn id="1300" idx="0"/>
          </p:cNvCxnSpPr>
          <p:nvPr/>
        </p:nvCxnSpPr>
        <p:spPr bwMode="auto">
          <a:xfrm>
            <a:off x="15162565" y="30302504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11" name="Line 11817"/>
          <p:cNvSpPr>
            <a:spLocks noChangeShapeType="1"/>
          </p:cNvSpPr>
          <p:nvPr/>
        </p:nvSpPr>
        <p:spPr bwMode="auto">
          <a:xfrm>
            <a:off x="17919739" y="31483567"/>
            <a:ext cx="517084" cy="199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2" name="Line 11818"/>
          <p:cNvSpPr>
            <a:spLocks noChangeShapeType="1"/>
          </p:cNvSpPr>
          <p:nvPr/>
        </p:nvSpPr>
        <p:spPr bwMode="auto">
          <a:xfrm flipH="1">
            <a:off x="17771739" y="31483567"/>
            <a:ext cx="147999" cy="273783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3" name="Line 11819"/>
          <p:cNvSpPr>
            <a:spLocks noChangeShapeType="1"/>
          </p:cNvSpPr>
          <p:nvPr/>
        </p:nvSpPr>
        <p:spPr bwMode="auto">
          <a:xfrm flipV="1">
            <a:off x="17919739" y="30832084"/>
            <a:ext cx="1827" cy="651483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4" name="Line 11820"/>
          <p:cNvSpPr>
            <a:spLocks noChangeShapeType="1"/>
          </p:cNvSpPr>
          <p:nvPr/>
        </p:nvSpPr>
        <p:spPr bwMode="auto">
          <a:xfrm>
            <a:off x="17963590" y="32420823"/>
            <a:ext cx="515257" cy="199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5" name="Line 11821"/>
          <p:cNvSpPr>
            <a:spLocks noChangeShapeType="1"/>
          </p:cNvSpPr>
          <p:nvPr/>
        </p:nvSpPr>
        <p:spPr bwMode="auto">
          <a:xfrm flipH="1">
            <a:off x="17813764" y="32420823"/>
            <a:ext cx="149827" cy="269786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6" name="Line 11822"/>
          <p:cNvSpPr>
            <a:spLocks noChangeShapeType="1"/>
          </p:cNvSpPr>
          <p:nvPr/>
        </p:nvSpPr>
        <p:spPr bwMode="auto">
          <a:xfrm flipV="1">
            <a:off x="17963590" y="31763345"/>
            <a:ext cx="1827" cy="65747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7" name="Line 11823"/>
          <p:cNvSpPr>
            <a:spLocks noChangeShapeType="1"/>
          </p:cNvSpPr>
          <p:nvPr/>
        </p:nvSpPr>
        <p:spPr bwMode="auto">
          <a:xfrm>
            <a:off x="18871685" y="31483567"/>
            <a:ext cx="515257" cy="199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8" name="Line 11824"/>
          <p:cNvSpPr>
            <a:spLocks noChangeShapeType="1"/>
          </p:cNvSpPr>
          <p:nvPr/>
        </p:nvSpPr>
        <p:spPr bwMode="auto">
          <a:xfrm flipH="1">
            <a:off x="18723686" y="31483567"/>
            <a:ext cx="147999" cy="273783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9" name="Line 11825"/>
          <p:cNvSpPr>
            <a:spLocks noChangeShapeType="1"/>
          </p:cNvSpPr>
          <p:nvPr/>
        </p:nvSpPr>
        <p:spPr bwMode="auto">
          <a:xfrm flipV="1">
            <a:off x="18871685" y="30832084"/>
            <a:ext cx="1827" cy="651483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0" name="Oval 11826"/>
          <p:cNvSpPr>
            <a:spLocks noChangeArrowheads="1"/>
          </p:cNvSpPr>
          <p:nvPr/>
        </p:nvSpPr>
        <p:spPr bwMode="auto">
          <a:xfrm rot="19063957">
            <a:off x="19151240" y="31025930"/>
            <a:ext cx="308789" cy="663474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" name="Line 11827"/>
          <p:cNvSpPr>
            <a:spLocks noChangeShapeType="1"/>
          </p:cNvSpPr>
          <p:nvPr/>
        </p:nvSpPr>
        <p:spPr bwMode="auto">
          <a:xfrm>
            <a:off x="18913710" y="32420823"/>
            <a:ext cx="517084" cy="199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2" name="Line 11828"/>
          <p:cNvSpPr>
            <a:spLocks noChangeShapeType="1"/>
          </p:cNvSpPr>
          <p:nvPr/>
        </p:nvSpPr>
        <p:spPr bwMode="auto">
          <a:xfrm flipH="1">
            <a:off x="18763883" y="32420823"/>
            <a:ext cx="149827" cy="269786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3" name="Line 11829"/>
          <p:cNvSpPr>
            <a:spLocks noChangeShapeType="1"/>
          </p:cNvSpPr>
          <p:nvPr/>
        </p:nvSpPr>
        <p:spPr bwMode="auto">
          <a:xfrm flipV="1">
            <a:off x="18913710" y="31763345"/>
            <a:ext cx="1827" cy="65747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4" name="Line 11830"/>
          <p:cNvSpPr>
            <a:spLocks noChangeShapeType="1"/>
          </p:cNvSpPr>
          <p:nvPr/>
        </p:nvSpPr>
        <p:spPr bwMode="auto">
          <a:xfrm>
            <a:off x="17963590" y="33609880"/>
            <a:ext cx="515257" cy="199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5" name="Line 11831"/>
          <p:cNvSpPr>
            <a:spLocks noChangeShapeType="1"/>
          </p:cNvSpPr>
          <p:nvPr/>
        </p:nvSpPr>
        <p:spPr bwMode="auto">
          <a:xfrm flipH="1">
            <a:off x="17813764" y="33609880"/>
            <a:ext cx="149827" cy="273783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6" name="Line 11832"/>
          <p:cNvSpPr>
            <a:spLocks noChangeShapeType="1"/>
          </p:cNvSpPr>
          <p:nvPr/>
        </p:nvSpPr>
        <p:spPr bwMode="auto">
          <a:xfrm flipV="1">
            <a:off x="17963590" y="32958397"/>
            <a:ext cx="1827" cy="651483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7" name="Line 11833"/>
          <p:cNvSpPr>
            <a:spLocks noChangeShapeType="1"/>
          </p:cNvSpPr>
          <p:nvPr/>
        </p:nvSpPr>
        <p:spPr bwMode="auto">
          <a:xfrm>
            <a:off x="18913710" y="33609880"/>
            <a:ext cx="517084" cy="199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8" name="Line 11834"/>
          <p:cNvSpPr>
            <a:spLocks noChangeShapeType="1"/>
          </p:cNvSpPr>
          <p:nvPr/>
        </p:nvSpPr>
        <p:spPr bwMode="auto">
          <a:xfrm flipH="1">
            <a:off x="18763883" y="33609880"/>
            <a:ext cx="149827" cy="273783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9" name="Line 11835"/>
          <p:cNvSpPr>
            <a:spLocks noChangeShapeType="1"/>
          </p:cNvSpPr>
          <p:nvPr/>
        </p:nvSpPr>
        <p:spPr bwMode="auto">
          <a:xfrm flipV="1">
            <a:off x="18913710" y="32958397"/>
            <a:ext cx="1827" cy="651483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0" name="Rectangle 11836"/>
          <p:cNvSpPr>
            <a:spLocks noChangeArrowheads="1"/>
          </p:cNvSpPr>
          <p:nvPr/>
        </p:nvSpPr>
        <p:spPr bwMode="auto">
          <a:xfrm>
            <a:off x="17486703" y="30392432"/>
            <a:ext cx="2620137" cy="3641111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" name="Text Box 11837"/>
          <p:cNvSpPr txBox="1">
            <a:spLocks noChangeArrowheads="1"/>
          </p:cNvSpPr>
          <p:nvPr/>
        </p:nvSpPr>
        <p:spPr bwMode="auto">
          <a:xfrm>
            <a:off x="18288000" y="30426406"/>
            <a:ext cx="12234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solidFill>
                  <a:srgbClr val="990000"/>
                </a:solidFill>
              </a:rPr>
              <a:t>mountain</a:t>
            </a:r>
          </a:p>
        </p:txBody>
      </p:sp>
      <p:sp>
        <p:nvSpPr>
          <p:cNvPr id="1332" name="Oval 11838"/>
          <p:cNvSpPr>
            <a:spLocks noChangeArrowheads="1"/>
          </p:cNvSpPr>
          <p:nvPr/>
        </p:nvSpPr>
        <p:spPr bwMode="auto">
          <a:xfrm>
            <a:off x="18734649" y="30963979"/>
            <a:ext cx="416591" cy="461634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" name="Oval 11839"/>
          <p:cNvSpPr>
            <a:spLocks noChangeArrowheads="1"/>
          </p:cNvSpPr>
          <p:nvPr/>
        </p:nvSpPr>
        <p:spPr bwMode="auto">
          <a:xfrm>
            <a:off x="17724233" y="31161822"/>
            <a:ext cx="191851" cy="595527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4" name="Oval 11840"/>
          <p:cNvSpPr>
            <a:spLocks noChangeArrowheads="1"/>
          </p:cNvSpPr>
          <p:nvPr/>
        </p:nvSpPr>
        <p:spPr bwMode="auto">
          <a:xfrm rot="1964114">
            <a:off x="18082355" y="32155034"/>
            <a:ext cx="177234" cy="595527"/>
          </a:xfrm>
          <a:prstGeom prst="ellips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5" name="Oval 11841"/>
          <p:cNvSpPr>
            <a:spLocks noChangeArrowheads="1"/>
          </p:cNvSpPr>
          <p:nvPr/>
        </p:nvSpPr>
        <p:spPr bwMode="auto">
          <a:xfrm rot="19693145">
            <a:off x="17665764" y="33080300"/>
            <a:ext cx="250320" cy="59552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6" name="Oval 11842"/>
          <p:cNvSpPr>
            <a:spLocks noChangeArrowheads="1"/>
          </p:cNvSpPr>
          <p:nvPr/>
        </p:nvSpPr>
        <p:spPr bwMode="auto">
          <a:xfrm rot="19693145">
            <a:off x="18902747" y="33641854"/>
            <a:ext cx="250320" cy="133894"/>
          </a:xfrm>
          <a:prstGeom prst="ellips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7" name="Oval 11843"/>
          <p:cNvSpPr>
            <a:spLocks noChangeArrowheads="1"/>
          </p:cNvSpPr>
          <p:nvPr/>
        </p:nvSpPr>
        <p:spPr bwMode="auto">
          <a:xfrm rot="19693145" flipV="1">
            <a:off x="19032475" y="32220982"/>
            <a:ext cx="250320" cy="199841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8" name="Oval 11844"/>
          <p:cNvSpPr>
            <a:spLocks noChangeArrowheads="1"/>
          </p:cNvSpPr>
          <p:nvPr/>
        </p:nvSpPr>
        <p:spPr bwMode="auto">
          <a:xfrm rot="19063957">
            <a:off x="18199293" y="31025930"/>
            <a:ext cx="312443" cy="663474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9" name="Oval 11845"/>
          <p:cNvSpPr>
            <a:spLocks noChangeArrowheads="1"/>
          </p:cNvSpPr>
          <p:nvPr/>
        </p:nvSpPr>
        <p:spPr bwMode="auto">
          <a:xfrm rot="19063957">
            <a:off x="18259589" y="31957191"/>
            <a:ext cx="312443" cy="661475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0" name="Oval 11846"/>
          <p:cNvSpPr>
            <a:spLocks noChangeArrowheads="1"/>
          </p:cNvSpPr>
          <p:nvPr/>
        </p:nvSpPr>
        <p:spPr bwMode="auto">
          <a:xfrm>
            <a:off x="18794945" y="31889245"/>
            <a:ext cx="416591" cy="46363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" name="Oval 11847"/>
          <p:cNvSpPr>
            <a:spLocks noChangeArrowheads="1"/>
          </p:cNvSpPr>
          <p:nvPr/>
        </p:nvSpPr>
        <p:spPr bwMode="auto">
          <a:xfrm>
            <a:off x="17842998" y="33080300"/>
            <a:ext cx="416591" cy="465631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2" name="Oval 11848"/>
          <p:cNvSpPr>
            <a:spLocks noChangeArrowheads="1"/>
          </p:cNvSpPr>
          <p:nvPr/>
        </p:nvSpPr>
        <p:spPr bwMode="auto">
          <a:xfrm rot="19063957">
            <a:off x="19211536" y="33146248"/>
            <a:ext cx="306962" cy="663474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34" name="Group 2133"/>
          <p:cNvGrpSpPr/>
          <p:nvPr/>
        </p:nvGrpSpPr>
        <p:grpSpPr>
          <a:xfrm>
            <a:off x="20651328" y="31419616"/>
            <a:ext cx="2742072" cy="1803583"/>
            <a:chOff x="20803728" y="31495817"/>
            <a:chExt cx="2302217" cy="1686662"/>
          </a:xfrm>
        </p:grpSpPr>
        <p:grpSp>
          <p:nvGrpSpPr>
            <p:cNvPr id="1343" name="Group 11849"/>
            <p:cNvGrpSpPr>
              <a:grpSpLocks/>
            </p:cNvGrpSpPr>
            <p:nvPr/>
          </p:nvGrpSpPr>
          <p:grpSpPr bwMode="auto">
            <a:xfrm>
              <a:off x="20803728" y="31495817"/>
              <a:ext cx="2291250" cy="1630706"/>
              <a:chOff x="-21" y="3120"/>
              <a:chExt cx="1605" cy="816"/>
            </a:xfrm>
          </p:grpSpPr>
          <p:sp>
            <p:nvSpPr>
              <p:cNvPr id="1354" name="Line 11850"/>
              <p:cNvSpPr>
                <a:spLocks noChangeShapeType="1"/>
              </p:cNvSpPr>
              <p:nvPr/>
            </p:nvSpPr>
            <p:spPr bwMode="auto">
              <a:xfrm>
                <a:off x="912" y="3696"/>
                <a:ext cx="672" cy="0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" name="Line 11851"/>
              <p:cNvSpPr>
                <a:spLocks noChangeShapeType="1"/>
              </p:cNvSpPr>
              <p:nvPr/>
            </p:nvSpPr>
            <p:spPr bwMode="auto">
              <a:xfrm flipH="1">
                <a:off x="720" y="3696"/>
                <a:ext cx="192" cy="240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6" name="Line 11852"/>
              <p:cNvSpPr>
                <a:spLocks noChangeShapeType="1"/>
              </p:cNvSpPr>
              <p:nvPr/>
            </p:nvSpPr>
            <p:spPr bwMode="auto">
              <a:xfrm flipV="1">
                <a:off x="912" y="3120"/>
                <a:ext cx="0" cy="576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7" name="Line 11850"/>
              <p:cNvSpPr>
                <a:spLocks noChangeShapeType="1"/>
              </p:cNvSpPr>
              <p:nvPr/>
            </p:nvSpPr>
            <p:spPr bwMode="auto">
              <a:xfrm>
                <a:off x="-21" y="3527"/>
                <a:ext cx="491" cy="0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45" name="Oval 11854"/>
            <p:cNvSpPr>
              <a:spLocks noChangeArrowheads="1"/>
            </p:cNvSpPr>
            <p:nvPr/>
          </p:nvSpPr>
          <p:spPr bwMode="auto">
            <a:xfrm rot="19073191">
              <a:off x="22587034" y="32033391"/>
              <a:ext cx="518911" cy="1149088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" name="Oval 11855"/>
            <p:cNvSpPr>
              <a:spLocks noChangeArrowheads="1"/>
            </p:cNvSpPr>
            <p:nvPr/>
          </p:nvSpPr>
          <p:spPr bwMode="auto">
            <a:xfrm>
              <a:off x="21953012" y="31967443"/>
              <a:ext cx="634022" cy="70943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47" name="Text Box 11856"/>
          <p:cNvSpPr txBox="1">
            <a:spLocks noChangeArrowheads="1"/>
          </p:cNvSpPr>
          <p:nvPr/>
        </p:nvSpPr>
        <p:spPr bwMode="auto">
          <a:xfrm>
            <a:off x="22555200" y="31067897"/>
            <a:ext cx="2362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rgbClr val="990000"/>
                </a:solidFill>
              </a:rPr>
              <a:t>Visual </a:t>
            </a:r>
            <a:r>
              <a:rPr lang="en-US" sz="2400" dirty="0">
                <a:solidFill>
                  <a:srgbClr val="990000"/>
                </a:solidFill>
              </a:rPr>
              <a:t>Class Model</a:t>
            </a:r>
          </a:p>
        </p:txBody>
      </p:sp>
      <p:sp>
        <p:nvSpPr>
          <p:cNvPr id="1348" name="Rectangle 11858"/>
          <p:cNvSpPr>
            <a:spLocks noChangeArrowheads="1"/>
          </p:cNvSpPr>
          <p:nvPr/>
        </p:nvSpPr>
        <p:spPr bwMode="auto">
          <a:xfrm>
            <a:off x="20497800" y="30460890"/>
            <a:ext cx="419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990000"/>
                </a:solidFill>
              </a:rPr>
              <a:t>Efficient Hierarchical Estimation</a:t>
            </a:r>
          </a:p>
        </p:txBody>
      </p:sp>
      <p:cxnSp>
        <p:nvCxnSpPr>
          <p:cNvPr id="1349" name="AutoShape 11859"/>
          <p:cNvCxnSpPr>
            <a:cxnSpLocks noChangeShapeType="1"/>
            <a:stCxn id="1300" idx="0"/>
          </p:cNvCxnSpPr>
          <p:nvPr/>
        </p:nvCxnSpPr>
        <p:spPr bwMode="auto">
          <a:xfrm flipV="1">
            <a:off x="15162565" y="29613051"/>
            <a:ext cx="3654" cy="691451"/>
          </a:xfrm>
          <a:prstGeom prst="straightConnector1">
            <a:avLst/>
          </a:prstGeom>
          <a:noFill/>
          <a:ln w="15875">
            <a:solidFill>
              <a:srgbClr val="800000"/>
            </a:solidFill>
            <a:prstDash val="dash"/>
            <a:round/>
            <a:headEnd/>
            <a:tailEnd type="triangle" w="med" len="med"/>
          </a:ln>
          <a:effectLst/>
        </p:spPr>
      </p:cxnSp>
      <p:grpSp>
        <p:nvGrpSpPr>
          <p:cNvPr id="1350" name="Group 11937"/>
          <p:cNvGrpSpPr>
            <a:grpSpLocks/>
          </p:cNvGrpSpPr>
          <p:nvPr/>
        </p:nvGrpSpPr>
        <p:grpSpPr bwMode="auto">
          <a:xfrm>
            <a:off x="16598707" y="31887246"/>
            <a:ext cx="350813" cy="191848"/>
            <a:chOff x="4512" y="19008"/>
            <a:chExt cx="192" cy="96"/>
          </a:xfrm>
        </p:grpSpPr>
        <p:sp>
          <p:nvSpPr>
            <p:cNvPr id="1351" name="Line 11938"/>
            <p:cNvSpPr>
              <a:spLocks noChangeShapeType="1"/>
            </p:cNvSpPr>
            <p:nvPr/>
          </p:nvSpPr>
          <p:spPr bwMode="auto">
            <a:xfrm>
              <a:off x="4512" y="19008"/>
              <a:ext cx="192" cy="0"/>
            </a:xfrm>
            <a:prstGeom prst="line">
              <a:avLst/>
            </a:prstGeom>
            <a:noFill/>
            <a:ln w="25400" cap="sq">
              <a:solidFill>
                <a:srgbClr val="99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2" name="Line 11939"/>
            <p:cNvSpPr>
              <a:spLocks noChangeShapeType="1"/>
            </p:cNvSpPr>
            <p:nvPr/>
          </p:nvSpPr>
          <p:spPr bwMode="auto">
            <a:xfrm>
              <a:off x="4512" y="19056"/>
              <a:ext cx="192" cy="0"/>
            </a:xfrm>
            <a:prstGeom prst="line">
              <a:avLst/>
            </a:prstGeom>
            <a:noFill/>
            <a:ln w="25400" cap="sq">
              <a:solidFill>
                <a:srgbClr val="99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3" name="Line 11940"/>
            <p:cNvSpPr>
              <a:spLocks noChangeShapeType="1"/>
            </p:cNvSpPr>
            <p:nvPr/>
          </p:nvSpPr>
          <p:spPr bwMode="auto">
            <a:xfrm>
              <a:off x="4512" y="19104"/>
              <a:ext cx="192" cy="0"/>
            </a:xfrm>
            <a:prstGeom prst="line">
              <a:avLst/>
            </a:prstGeom>
            <a:noFill/>
            <a:ln w="25400" cap="sq">
              <a:solidFill>
                <a:srgbClr val="99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" name="Rectangle 11924"/>
          <p:cNvSpPr>
            <a:spLocks noChangeArrowheads="1"/>
          </p:cNvSpPr>
          <p:nvPr/>
        </p:nvSpPr>
        <p:spPr bwMode="auto">
          <a:xfrm>
            <a:off x="26136600" y="26593800"/>
            <a:ext cx="9547935" cy="74481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28016" tIns="64008" rIns="128016" bIns="64008">
            <a:spAutoFit/>
          </a:bodyPr>
          <a:lstStyle/>
          <a:p>
            <a:pPr algn="ctr" defTabSz="1182688">
              <a:spcBef>
                <a:spcPct val="50000"/>
              </a:spcBef>
            </a:pP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</a:rPr>
              <a:t>Learning the Contextual Class Models</a:t>
            </a:r>
            <a:endParaRPr lang="en-US" sz="4000" b="1" u="sng" dirty="0">
              <a:solidFill>
                <a:schemeClr val="accent1">
                  <a:lumMod val="25000"/>
                </a:schemeClr>
              </a:solidFill>
              <a:cs typeface="Arial" charset="0"/>
            </a:endParaRPr>
          </a:p>
        </p:txBody>
      </p:sp>
      <p:sp>
        <p:nvSpPr>
          <p:cNvPr id="1240" name="Line Callout 2 (Accent Bar) 1239"/>
          <p:cNvSpPr/>
          <p:nvPr/>
        </p:nvSpPr>
        <p:spPr bwMode="auto">
          <a:xfrm flipH="1">
            <a:off x="18559058" y="22174200"/>
            <a:ext cx="2438400" cy="1600200"/>
          </a:xfrm>
          <a:prstGeom prst="accentCallout2">
            <a:avLst>
              <a:gd name="adj1" fmla="val 61607"/>
              <a:gd name="adj2" fmla="val -8333"/>
              <a:gd name="adj3" fmla="val 62202"/>
              <a:gd name="adj4" fmla="val -40958"/>
              <a:gd name="adj5" fmla="val 362075"/>
              <a:gd name="adj6" fmla="val -99204"/>
            </a:avLst>
          </a:prstGeom>
          <a:noFill/>
          <a:ln w="44450" cap="sq" cmpd="sng" algn="ctr">
            <a:solidFill>
              <a:srgbClr val="990000"/>
            </a:solidFill>
            <a:prstDash val="dashDot"/>
            <a:round/>
            <a:headEnd type="triangle" w="lg" len="lg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182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241" name="Text Box 225"/>
          <p:cNvSpPr txBox="1">
            <a:spLocks noChangeArrowheads="1"/>
          </p:cNvSpPr>
          <p:nvPr/>
        </p:nvSpPr>
        <p:spPr bwMode="auto">
          <a:xfrm>
            <a:off x="20040600" y="32385000"/>
            <a:ext cx="1872344" cy="61555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700" b="1" dirty="0" smtClean="0">
                <a:solidFill>
                  <a:srgbClr val="990000"/>
                </a:solidFill>
              </a:rPr>
              <a:t>Visual Features</a:t>
            </a:r>
            <a:endParaRPr lang="en-US" sz="1700" b="1" dirty="0" smtClean="0">
              <a:solidFill>
                <a:srgbClr val="990000"/>
              </a:solidFill>
            </a:endParaRPr>
          </a:p>
          <a:p>
            <a:pPr algn="ctr"/>
            <a:r>
              <a:rPr lang="en-US" sz="1700" b="1" dirty="0" smtClean="0">
                <a:solidFill>
                  <a:srgbClr val="990000"/>
                </a:solidFill>
              </a:rPr>
              <a:t>Space</a:t>
            </a:r>
            <a:endParaRPr lang="en-US" sz="1700" b="1" dirty="0">
              <a:solidFill>
                <a:srgbClr val="990000"/>
              </a:solidFill>
            </a:endParaRPr>
          </a:p>
        </p:txBody>
      </p:sp>
      <p:pic>
        <p:nvPicPr>
          <p:cNvPr id="921" name="Picture 12006" descr="Z:\Publications\ongoing\nikux\CVPR2009\figures\MIR\street\vcm_MITstreet_0163.png"/>
          <p:cNvPicPr>
            <a:picLocks noChangeAspect="1" noChangeArrowheads="1"/>
          </p:cNvPicPr>
          <p:nvPr/>
        </p:nvPicPr>
        <p:blipFill>
          <a:blip r:embed="rId28"/>
          <a:srcRect l="7700" t="5846" r="8382" b="5377"/>
          <a:stretch>
            <a:fillRect/>
          </a:stretch>
        </p:blipFill>
        <p:spPr bwMode="auto">
          <a:xfrm>
            <a:off x="40887315" y="10670834"/>
            <a:ext cx="4462373" cy="3426166"/>
          </a:xfrm>
          <a:prstGeom prst="rect">
            <a:avLst/>
          </a:prstGeom>
          <a:noFill/>
        </p:spPr>
      </p:pic>
      <p:pic>
        <p:nvPicPr>
          <p:cNvPr id="922" name="Picture 12003" descr="Z:\Publications\ongoing\nikux\CVPR2009\figures\MIR\street\vcm_MITstreet_0278_old.png"/>
          <p:cNvPicPr>
            <a:picLocks noChangeAspect="1" noChangeArrowheads="1"/>
          </p:cNvPicPr>
          <p:nvPr/>
        </p:nvPicPr>
        <p:blipFill>
          <a:blip r:embed="rId29"/>
          <a:srcRect l="5878" t="5801" r="8329" b="6632"/>
          <a:stretch>
            <a:fillRect/>
          </a:stretch>
        </p:blipFill>
        <p:spPr bwMode="auto">
          <a:xfrm>
            <a:off x="40887315" y="7249198"/>
            <a:ext cx="4512513" cy="3342602"/>
          </a:xfrm>
          <a:prstGeom prst="rect">
            <a:avLst/>
          </a:prstGeom>
          <a:noFill/>
        </p:spPr>
      </p:pic>
      <p:sp>
        <p:nvSpPr>
          <p:cNvPr id="1064" name="Rectangle 12202"/>
          <p:cNvSpPr>
            <a:spLocks noChangeArrowheads="1"/>
          </p:cNvSpPr>
          <p:nvPr/>
        </p:nvSpPr>
        <p:spPr bwMode="auto">
          <a:xfrm>
            <a:off x="38507469" y="6477000"/>
            <a:ext cx="10056586" cy="67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6" tIns="45718" rIns="91436" bIns="45718"/>
          <a:lstStyle/>
          <a:p>
            <a:pPr marL="419083" indent="-419083" defTabSz="5268702">
              <a:spcBef>
                <a:spcPct val="20000"/>
              </a:spcBef>
            </a:pPr>
            <a:r>
              <a:rPr lang="en-US" sz="4000" b="1" dirty="0" smtClean="0">
                <a:solidFill>
                  <a:srgbClr val="990000"/>
                </a:solidFill>
              </a:rPr>
              <a:t>Contextual Multinomial</a:t>
            </a:r>
          </a:p>
        </p:txBody>
      </p:sp>
      <p:pic>
        <p:nvPicPr>
          <p:cNvPr id="1074" name="Picture 29" descr="Z:\Publications\ongoing\nikux\MIR-Accepted\figures\Stree_QUals\MITstreet_0278.jp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7991715" y="7543800"/>
            <a:ext cx="2739600" cy="2647801"/>
          </a:xfrm>
          <a:prstGeom prst="rect">
            <a:avLst/>
          </a:prstGeom>
          <a:noFill/>
        </p:spPr>
      </p:pic>
      <p:pic>
        <p:nvPicPr>
          <p:cNvPr id="1158" name="Picture 26" descr="Z:\Publications\ongoing\nikux\MIR-Accepted\figures\Stree_QUals\MITstreet_0019.jpg"/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37991715" y="10972800"/>
            <a:ext cx="2805018" cy="2711027"/>
          </a:xfrm>
          <a:prstGeom prst="rect">
            <a:avLst/>
          </a:prstGeom>
          <a:noFill/>
        </p:spPr>
      </p:pic>
      <p:pic>
        <p:nvPicPr>
          <p:cNvPr id="1246" name="Picture 12004" descr="Z:\Publications\ongoing\nikux\CVPR2009\figures\MIR\street\scm_MITstreet_0278.png"/>
          <p:cNvPicPr>
            <a:picLocks noChangeAspect="1" noChangeArrowheads="1"/>
          </p:cNvPicPr>
          <p:nvPr/>
        </p:nvPicPr>
        <p:blipFill>
          <a:blip r:embed="rId31"/>
          <a:srcRect l="7543" t="5630" r="7910" b="5160"/>
          <a:stretch>
            <a:fillRect/>
          </a:stretch>
        </p:blipFill>
        <p:spPr bwMode="auto">
          <a:xfrm>
            <a:off x="45583641" y="7148920"/>
            <a:ext cx="4495800" cy="3442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247" name="Picture 12008" descr="Z:\Publications\ongoing\nikux\CVPR2009\figures\MIR\street\scm_MITstreet_0163.png"/>
          <p:cNvPicPr>
            <a:picLocks noChangeAspect="1" noChangeArrowheads="1"/>
          </p:cNvPicPr>
          <p:nvPr/>
        </p:nvPicPr>
        <p:blipFill>
          <a:blip r:embed="rId32"/>
          <a:srcRect l="7307" t="4980" r="8146" b="5377"/>
          <a:stretch>
            <a:fillRect/>
          </a:stretch>
        </p:blipFill>
        <p:spPr bwMode="auto">
          <a:xfrm>
            <a:off x="45583641" y="10637407"/>
            <a:ext cx="4495800" cy="34595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253" name="Picture 1252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28879800" y="33451800"/>
            <a:ext cx="5332197" cy="869140"/>
          </a:xfrm>
          <a:prstGeom prst="rect">
            <a:avLst/>
          </a:prstGeom>
          <a:noFill/>
        </p:spPr>
      </p:pic>
      <p:sp>
        <p:nvSpPr>
          <p:cNvPr id="1255" name="Line Callout 2 (Accent Bar) 1254"/>
          <p:cNvSpPr/>
          <p:nvPr/>
        </p:nvSpPr>
        <p:spPr bwMode="auto">
          <a:xfrm flipH="1">
            <a:off x="25399313" y="22174200"/>
            <a:ext cx="2438400" cy="1600200"/>
          </a:xfrm>
          <a:prstGeom prst="accentCallout2">
            <a:avLst>
              <a:gd name="adj1" fmla="val 61607"/>
              <a:gd name="adj2" fmla="val -8333"/>
              <a:gd name="adj3" fmla="val 62202"/>
              <a:gd name="adj4" fmla="val -40958"/>
              <a:gd name="adj5" fmla="val 388861"/>
              <a:gd name="adj6" fmla="val -226939"/>
            </a:avLst>
          </a:prstGeom>
          <a:noFill/>
          <a:ln w="44450" cap="sq" cmpd="sng" algn="ctr">
            <a:solidFill>
              <a:schemeClr val="accent1">
                <a:lumMod val="25000"/>
              </a:schemeClr>
            </a:solidFill>
            <a:prstDash val="dashDot"/>
            <a:round/>
            <a:headEnd type="triangle" w="lg" len="lg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182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2115" name="Rectangle 516"/>
          <p:cNvSpPr>
            <a:spLocks noChangeArrowheads="1"/>
          </p:cNvSpPr>
          <p:nvPr/>
        </p:nvSpPr>
        <p:spPr bwMode="auto">
          <a:xfrm>
            <a:off x="1657350" y="381000"/>
            <a:ext cx="48863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49020" tIns="124507" rIns="249020" bIns="124507" anchor="ctr"/>
          <a:lstStyle/>
          <a:p>
            <a:pPr algn="r" defTabSz="1925638"/>
            <a:r>
              <a:rPr lang="en-US" altLang="zh-CN" sz="10200" b="1" dirty="0" smtClean="0">
                <a:solidFill>
                  <a:srgbClr val="990000"/>
                </a:solidFill>
                <a:cs typeface="Arial" charset="0"/>
              </a:rPr>
              <a:t>Holistic Context Modeling using Semantic Co-occurrences</a:t>
            </a:r>
            <a:endParaRPr lang="en-US" altLang="zh-CN" sz="10200" b="1" dirty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2116" name="AutoShape 6834"/>
          <p:cNvSpPr>
            <a:spLocks noChangeArrowheads="1"/>
          </p:cNvSpPr>
          <p:nvPr/>
        </p:nvSpPr>
        <p:spPr bwMode="auto">
          <a:xfrm>
            <a:off x="1004887" y="4362450"/>
            <a:ext cx="49196626" cy="514350"/>
          </a:xfrm>
          <a:prstGeom prst="roundRect">
            <a:avLst>
              <a:gd name="adj" fmla="val 16667"/>
            </a:avLst>
          </a:prstGeom>
          <a:solidFill>
            <a:srgbClr val="990000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lIns="101233" tIns="50617" rIns="101233" bIns="50617" anchor="ctr"/>
          <a:lstStyle/>
          <a:p>
            <a:pPr algn="ctr" defTabSz="1308100"/>
            <a:endParaRPr lang="en-US">
              <a:cs typeface="Arial" charset="0"/>
            </a:endParaRPr>
          </a:p>
        </p:txBody>
      </p:sp>
      <p:sp>
        <p:nvSpPr>
          <p:cNvPr id="2117" name="Rectangle 7657"/>
          <p:cNvSpPr>
            <a:spLocks noChangeArrowheads="1"/>
          </p:cNvSpPr>
          <p:nvPr/>
        </p:nvSpPr>
        <p:spPr bwMode="auto">
          <a:xfrm>
            <a:off x="647700" y="2610101"/>
            <a:ext cx="238887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49020" tIns="124507" rIns="249020" bIns="124507" anchor="ctr"/>
          <a:lstStyle/>
          <a:p>
            <a:pPr algn="ctr" defTabSz="1925638"/>
            <a:r>
              <a:rPr lang="en-US" altLang="zh-CN" sz="72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Nikhil </a:t>
            </a:r>
            <a:r>
              <a:rPr lang="en-US" altLang="zh-CN" sz="7200" dirty="0" err="1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Rasiwasia</a:t>
            </a:r>
            <a:r>
              <a:rPr lang="en-US" altLang="zh-CN" sz="7200" dirty="0" smtClean="0">
                <a:cs typeface="Arial" charset="0"/>
              </a:rPr>
              <a:t>, </a:t>
            </a:r>
            <a:r>
              <a:rPr lang="en-US" altLang="zh-CN" sz="5400" dirty="0">
                <a:cs typeface="Arial" charset="0"/>
              </a:rPr>
              <a:t>Dept. of Electrical and Computer Engineering, UCSD</a:t>
            </a:r>
          </a:p>
        </p:txBody>
      </p:sp>
      <p:sp>
        <p:nvSpPr>
          <p:cNvPr id="2118" name="Rectangle 7658"/>
          <p:cNvSpPr>
            <a:spLocks noChangeArrowheads="1"/>
          </p:cNvSpPr>
          <p:nvPr/>
        </p:nvSpPr>
        <p:spPr bwMode="auto">
          <a:xfrm>
            <a:off x="25374600" y="2514600"/>
            <a:ext cx="252222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49020" tIns="124507" rIns="249020" bIns="124507" anchor="ctr"/>
          <a:lstStyle/>
          <a:p>
            <a:pPr algn="ctr" defTabSz="1925638"/>
            <a:r>
              <a:rPr lang="en-US" altLang="zh-CN" sz="7200" dirty="0" err="1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Nuno</a:t>
            </a:r>
            <a:r>
              <a:rPr lang="en-US" altLang="zh-CN" sz="72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en-US" altLang="zh-CN" sz="7200" dirty="0" err="1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Vasconcelos</a:t>
            </a:r>
            <a:r>
              <a:rPr lang="en-US" altLang="zh-CN" sz="7200" dirty="0">
                <a:cs typeface="Arial" charset="0"/>
              </a:rPr>
              <a:t>,</a:t>
            </a:r>
            <a:r>
              <a:rPr lang="en-US" altLang="zh-CN" sz="5400" dirty="0">
                <a:cs typeface="Arial" charset="0"/>
              </a:rPr>
              <a:t> </a:t>
            </a:r>
            <a:r>
              <a:rPr lang="en-US" altLang="zh-CN" sz="9600" dirty="0">
                <a:cs typeface="Arial" charset="0"/>
              </a:rPr>
              <a:t> </a:t>
            </a:r>
            <a:r>
              <a:rPr lang="en-US" altLang="zh-CN" sz="5400" dirty="0">
                <a:cs typeface="Arial" charset="0"/>
              </a:rPr>
              <a:t>Dept. of Electrical and Computer Engineering, UCSD</a:t>
            </a:r>
          </a:p>
        </p:txBody>
      </p:sp>
      <p:grpSp>
        <p:nvGrpSpPr>
          <p:cNvPr id="2119" name="Group 9253"/>
          <p:cNvGrpSpPr>
            <a:grpSpLocks/>
          </p:cNvGrpSpPr>
          <p:nvPr/>
        </p:nvGrpSpPr>
        <p:grpSpPr bwMode="auto">
          <a:xfrm>
            <a:off x="22936200" y="34414326"/>
            <a:ext cx="4838700" cy="828675"/>
            <a:chOff x="9042" y="13182"/>
            <a:chExt cx="2286" cy="412"/>
          </a:xfrm>
        </p:grpSpPr>
        <p:pic>
          <p:nvPicPr>
            <p:cNvPr id="2120" name="Picture 7655" descr="ucsdlogoh"/>
            <p:cNvPicPr>
              <a:picLocks noChangeAspect="1" noChangeArrowheads="1"/>
            </p:cNvPicPr>
            <p:nvPr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10046" y="13227"/>
              <a:ext cx="1282" cy="340"/>
            </a:xfrm>
            <a:prstGeom prst="rect">
              <a:avLst/>
            </a:prstGeom>
            <a:noFill/>
          </p:spPr>
        </p:pic>
        <p:sp>
          <p:nvSpPr>
            <p:cNvPr id="2121" name="Text Box 7656"/>
            <p:cNvSpPr txBox="1">
              <a:spLocks noChangeArrowheads="1"/>
            </p:cNvSpPr>
            <p:nvPr/>
          </p:nvSpPr>
          <p:spPr bwMode="auto">
            <a:xfrm>
              <a:off x="9042" y="13182"/>
              <a:ext cx="1019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28013" tIns="64007" rIns="128013" bIns="64007">
              <a:spAutoFit/>
            </a:bodyPr>
            <a:lstStyle/>
            <a:p>
              <a:pPr defTabSz="1279525"/>
              <a:r>
                <a:rPr lang="en-US" altLang="zh-CN" sz="5600" b="1">
                  <a:solidFill>
                    <a:srgbClr val="990000"/>
                  </a:solidFill>
                  <a:ea typeface="PMingLiU" pitchFamily="18" charset="-120"/>
                  <a:cs typeface="Arial" charset="0"/>
                </a:rPr>
                <a:t>SVCL</a:t>
              </a:r>
            </a:p>
          </p:txBody>
        </p:sp>
      </p:grpSp>
      <p:pic>
        <p:nvPicPr>
          <p:cNvPr id="2122" name="Picture 12267" descr="Jacobs-School-Logo2"/>
          <p:cNvPicPr>
            <a:picLocks noChangeAspect="1" noChangeArrowheads="1"/>
          </p:cNvPicPr>
          <p:nvPr/>
        </p:nvPicPr>
        <p:blipFill>
          <a:blip r:embed="rId35">
            <a:lum bright="-18000" contrast="18000"/>
          </a:blip>
          <a:srcRect/>
          <a:stretch>
            <a:fillRect/>
          </a:stretch>
        </p:blipFill>
        <p:spPr bwMode="auto">
          <a:xfrm>
            <a:off x="628650" y="796710"/>
            <a:ext cx="9201150" cy="1880030"/>
          </a:xfrm>
          <a:prstGeom prst="rect">
            <a:avLst/>
          </a:prstGeom>
          <a:noFill/>
        </p:spPr>
      </p:pic>
      <p:sp>
        <p:nvSpPr>
          <p:cNvPr id="2124" name="Rounded Rectangle 2123"/>
          <p:cNvSpPr/>
          <p:nvPr/>
        </p:nvSpPr>
        <p:spPr bwMode="auto">
          <a:xfrm>
            <a:off x="37791189" y="5181600"/>
            <a:ext cx="12577011" cy="29489400"/>
          </a:xfrm>
          <a:prstGeom prst="roundRect">
            <a:avLst>
              <a:gd name="adj" fmla="val 8772"/>
            </a:avLst>
          </a:prstGeom>
          <a:noFill/>
          <a:ln w="63500" cap="sq" cmpd="sng" algn="ctr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defTabSz="1419226"/>
            <a:endParaRPr lang="en-US" sz="2900" dirty="0" smtClean="0"/>
          </a:p>
        </p:txBody>
      </p:sp>
      <p:sp>
        <p:nvSpPr>
          <p:cNvPr id="2125" name="Rounded Rectangle 2124"/>
          <p:cNvSpPr/>
          <p:nvPr/>
        </p:nvSpPr>
        <p:spPr bwMode="auto">
          <a:xfrm>
            <a:off x="762000" y="5181600"/>
            <a:ext cx="12420600" cy="29489400"/>
          </a:xfrm>
          <a:prstGeom prst="roundRect">
            <a:avLst>
              <a:gd name="adj" fmla="val 8772"/>
            </a:avLst>
          </a:prstGeom>
          <a:noFill/>
          <a:ln w="63500" cap="sq" cmpd="sng" algn="ctr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defTabSz="1419226"/>
            <a:endParaRPr lang="en-US" sz="2900" dirty="0" smtClean="0"/>
          </a:p>
        </p:txBody>
      </p:sp>
      <p:sp>
        <p:nvSpPr>
          <p:cNvPr id="973" name="Rounded Rectangle 972"/>
          <p:cNvSpPr/>
          <p:nvPr/>
        </p:nvSpPr>
        <p:spPr bwMode="auto">
          <a:xfrm>
            <a:off x="13487400" y="5181600"/>
            <a:ext cx="24003000" cy="9296400"/>
          </a:xfrm>
          <a:prstGeom prst="roundRect">
            <a:avLst>
              <a:gd name="adj" fmla="val 6236"/>
            </a:avLst>
          </a:prstGeom>
          <a:noFill/>
          <a:ln w="63500" cap="sq" cmpd="sng" algn="ctr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defTabSz="1419226"/>
            <a:endParaRPr lang="en-US" sz="2900" dirty="0" smtClean="0"/>
          </a:p>
        </p:txBody>
      </p:sp>
      <p:sp>
        <p:nvSpPr>
          <p:cNvPr id="1219" name="Rounded Rectangle 1218"/>
          <p:cNvSpPr/>
          <p:nvPr/>
        </p:nvSpPr>
        <p:spPr bwMode="auto">
          <a:xfrm>
            <a:off x="13525500" y="14859000"/>
            <a:ext cx="23926800" cy="11049000"/>
          </a:xfrm>
          <a:prstGeom prst="roundRect">
            <a:avLst>
              <a:gd name="adj" fmla="val 6236"/>
            </a:avLst>
          </a:prstGeom>
          <a:noFill/>
          <a:ln w="63500" cap="sq" cmpd="sng" algn="ctr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defTabSz="1419226"/>
            <a:endParaRPr lang="en-US" sz="2900" dirty="0" smtClean="0"/>
          </a:p>
        </p:txBody>
      </p:sp>
      <p:sp>
        <p:nvSpPr>
          <p:cNvPr id="2126" name="Rounded Rectangle 2125"/>
          <p:cNvSpPr/>
          <p:nvPr/>
        </p:nvSpPr>
        <p:spPr bwMode="auto">
          <a:xfrm>
            <a:off x="13487400" y="26212800"/>
            <a:ext cx="11887200" cy="8229600"/>
          </a:xfrm>
          <a:prstGeom prst="roundRect">
            <a:avLst>
              <a:gd name="adj" fmla="val 6236"/>
            </a:avLst>
          </a:prstGeom>
          <a:noFill/>
          <a:ln w="63500" cap="sq" cmpd="sng" algn="ctr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defTabSz="1419226"/>
            <a:endParaRPr lang="en-US" sz="2900" dirty="0" smtClean="0"/>
          </a:p>
        </p:txBody>
      </p:sp>
      <p:sp>
        <p:nvSpPr>
          <p:cNvPr id="2127" name="Rounded Rectangle 2126"/>
          <p:cNvSpPr/>
          <p:nvPr/>
        </p:nvSpPr>
        <p:spPr bwMode="auto">
          <a:xfrm>
            <a:off x="25603200" y="26212800"/>
            <a:ext cx="11887200" cy="8229600"/>
          </a:xfrm>
          <a:prstGeom prst="roundRect">
            <a:avLst>
              <a:gd name="adj" fmla="val 6236"/>
            </a:avLst>
          </a:prstGeom>
          <a:noFill/>
          <a:ln w="63500" cap="sq" cmpd="sng" algn="ctr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defTabSz="1419226"/>
            <a:endParaRPr lang="en-US" sz="2900" dirty="0" smtClean="0"/>
          </a:p>
        </p:txBody>
      </p:sp>
      <p:pic>
        <p:nvPicPr>
          <p:cNvPr id="2128" name="Picture 2127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3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27127200" y="32758841"/>
            <a:ext cx="9220200" cy="692959"/>
          </a:xfrm>
          <a:prstGeom prst="rect">
            <a:avLst/>
          </a:prstGeom>
          <a:noFill/>
        </p:spPr>
      </p:pic>
      <p:pic>
        <p:nvPicPr>
          <p:cNvPr id="2135" name="Picture 2134" descr="txp_fig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20802600" y="33451800"/>
            <a:ext cx="4129090" cy="582170"/>
          </a:xfrm>
          <a:prstGeom prst="rect">
            <a:avLst/>
          </a:prstGeom>
          <a:noFill/>
        </p:spPr>
      </p:pic>
      <p:sp>
        <p:nvSpPr>
          <p:cNvPr id="2136" name="Text Box 229"/>
          <p:cNvSpPr txBox="1">
            <a:spLocks noChangeArrowheads="1"/>
          </p:cNvSpPr>
          <p:nvPr/>
        </p:nvSpPr>
        <p:spPr bwMode="auto">
          <a:xfrm>
            <a:off x="38172189" y="22860000"/>
            <a:ext cx="11658600" cy="6647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109728" tIns="54864" rIns="109728" bIns="54864">
            <a:spAutoFit/>
          </a:bodyPr>
          <a:lstStyle/>
          <a:p>
            <a:r>
              <a:rPr lang="en-US" sz="3600" b="1" i="0" dirty="0" smtClean="0">
                <a:solidFill>
                  <a:schemeClr val="accent4"/>
                </a:solidFill>
                <a:ea typeface="宋体" pitchFamily="2" charset="-122"/>
              </a:rPr>
              <a:t>Dataset : 15 Natural Scene Categories </a:t>
            </a:r>
            <a:r>
              <a:rPr lang="en-US" sz="3200" b="1" i="0" dirty="0" smtClean="0">
                <a:solidFill>
                  <a:schemeClr val="accent4"/>
                </a:solidFill>
                <a:ea typeface="宋体" pitchFamily="2" charset="-122"/>
              </a:rPr>
              <a:t>[Lazebnik’05]  </a:t>
            </a:r>
            <a:endParaRPr lang="en-US" sz="3600" b="1" i="0" dirty="0">
              <a:solidFill>
                <a:schemeClr val="accent4"/>
              </a:solidFill>
              <a:ea typeface="宋体" pitchFamily="2" charset="-122"/>
            </a:endParaRPr>
          </a:p>
        </p:txBody>
      </p:sp>
      <p:grpSp>
        <p:nvGrpSpPr>
          <p:cNvPr id="2143" name="Group 2142"/>
          <p:cNvGrpSpPr/>
          <p:nvPr/>
        </p:nvGrpSpPr>
        <p:grpSpPr>
          <a:xfrm>
            <a:off x="39086589" y="23698200"/>
            <a:ext cx="9601200" cy="5559361"/>
            <a:chOff x="39395400" y="24311039"/>
            <a:chExt cx="9601200" cy="5559361"/>
          </a:xfrm>
        </p:grpSpPr>
        <p:pic>
          <p:nvPicPr>
            <p:cNvPr id="450284" name="Picture 12012"/>
            <p:cNvPicPr>
              <a:picLocks noChangeAspect="1" noChangeArrowheads="1"/>
            </p:cNvPicPr>
            <p:nvPr/>
          </p:nvPicPr>
          <p:blipFill>
            <a:blip r:embed="rId38"/>
            <a:srcRect/>
            <a:stretch>
              <a:fillRect/>
            </a:stretch>
          </p:blipFill>
          <p:spPr bwMode="auto">
            <a:xfrm>
              <a:off x="39395400" y="24311039"/>
              <a:ext cx="9601200" cy="5559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37" name="Rounded Rectangle 2136"/>
            <p:cNvSpPr/>
            <p:nvPr/>
          </p:nvSpPr>
          <p:spPr bwMode="auto">
            <a:xfrm>
              <a:off x="46786800" y="25149239"/>
              <a:ext cx="2133600" cy="609600"/>
            </a:xfrm>
            <a:prstGeom prst="roundRect">
              <a:avLst/>
            </a:prstGeom>
            <a:noFill/>
            <a:ln w="44450">
              <a:solidFill>
                <a:srgbClr val="990000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182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2138" name="Rounded Rectangle 2137"/>
            <p:cNvSpPr/>
            <p:nvPr/>
          </p:nvSpPr>
          <p:spPr bwMode="auto">
            <a:xfrm>
              <a:off x="46786800" y="27359039"/>
              <a:ext cx="2133600" cy="685800"/>
            </a:xfrm>
            <a:prstGeom prst="roundRect">
              <a:avLst/>
            </a:prstGeom>
            <a:noFill/>
            <a:ln w="44450">
              <a:solidFill>
                <a:srgbClr val="990000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182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2139" name="Rectangle 12202"/>
          <p:cNvSpPr>
            <a:spLocks noChangeArrowheads="1"/>
          </p:cNvSpPr>
          <p:nvPr/>
        </p:nvSpPr>
        <p:spPr bwMode="auto">
          <a:xfrm>
            <a:off x="38248389" y="29565600"/>
            <a:ext cx="9784080" cy="88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6" tIns="45718" rIns="91436" bIns="45718"/>
          <a:lstStyle/>
          <a:p>
            <a:pPr marL="419083" indent="-419083" defTabSz="5268702">
              <a:spcBef>
                <a:spcPct val="20000"/>
              </a:spcBef>
            </a:pPr>
            <a:r>
              <a:rPr lang="en-US" sz="4400" b="1" dirty="0" smtClean="0">
                <a:solidFill>
                  <a:srgbClr val="990000"/>
                </a:solidFill>
              </a:rPr>
              <a:t>Image Annotation Performance</a:t>
            </a:r>
            <a:endParaRPr lang="en-US" sz="4400" b="1" dirty="0" smtClean="0">
              <a:solidFill>
                <a:srgbClr val="990000"/>
              </a:solidFill>
            </a:endParaRPr>
          </a:p>
        </p:txBody>
      </p:sp>
      <p:sp>
        <p:nvSpPr>
          <p:cNvPr id="2140" name="Text Box 229"/>
          <p:cNvSpPr txBox="1">
            <a:spLocks noChangeArrowheads="1"/>
          </p:cNvSpPr>
          <p:nvPr/>
        </p:nvSpPr>
        <p:spPr bwMode="auto">
          <a:xfrm>
            <a:off x="38324589" y="30251400"/>
            <a:ext cx="11658600" cy="6647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109728" tIns="54864" rIns="109728" bIns="54864">
            <a:spAutoFit/>
          </a:bodyPr>
          <a:lstStyle/>
          <a:p>
            <a:r>
              <a:rPr lang="en-US" sz="3600" b="1" i="0" dirty="0" smtClean="0">
                <a:solidFill>
                  <a:schemeClr val="accent4"/>
                </a:solidFill>
                <a:ea typeface="宋体" pitchFamily="2" charset="-122"/>
              </a:rPr>
              <a:t>Dataset : Corel5k </a:t>
            </a:r>
            <a:r>
              <a:rPr lang="en-US" sz="3200" b="1" i="0" dirty="0" smtClean="0">
                <a:solidFill>
                  <a:schemeClr val="accent4"/>
                </a:solidFill>
                <a:ea typeface="宋体" pitchFamily="2" charset="-122"/>
              </a:rPr>
              <a:t>[Duygulu’02]  </a:t>
            </a:r>
            <a:endParaRPr lang="en-US" sz="3600" b="1" i="0" dirty="0">
              <a:solidFill>
                <a:schemeClr val="accent4"/>
              </a:solidFill>
              <a:ea typeface="宋体" pitchFamily="2" charset="-122"/>
            </a:endParaRPr>
          </a:p>
        </p:txBody>
      </p:sp>
      <p:grpSp>
        <p:nvGrpSpPr>
          <p:cNvPr id="2144" name="Group 2143"/>
          <p:cNvGrpSpPr/>
          <p:nvPr/>
        </p:nvGrpSpPr>
        <p:grpSpPr>
          <a:xfrm>
            <a:off x="40000989" y="31318200"/>
            <a:ext cx="8229600" cy="2880443"/>
            <a:chOff x="40233600" y="31470600"/>
            <a:chExt cx="8229600" cy="2880443"/>
          </a:xfrm>
        </p:grpSpPr>
        <p:pic>
          <p:nvPicPr>
            <p:cNvPr id="450285" name="Picture 12013"/>
            <p:cNvPicPr>
              <a:picLocks noChangeAspect="1" noChangeArrowheads="1"/>
            </p:cNvPicPr>
            <p:nvPr/>
          </p:nvPicPr>
          <p:blipFill>
            <a:blip r:embed="rId39"/>
            <a:srcRect/>
            <a:stretch>
              <a:fillRect/>
            </a:stretch>
          </p:blipFill>
          <p:spPr bwMode="auto">
            <a:xfrm>
              <a:off x="40233600" y="31470600"/>
              <a:ext cx="8229600" cy="2880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41" name="Rounded Rectangle 2140"/>
            <p:cNvSpPr/>
            <p:nvPr/>
          </p:nvSpPr>
          <p:spPr bwMode="auto">
            <a:xfrm>
              <a:off x="46177200" y="33147000"/>
              <a:ext cx="2133600" cy="1143000"/>
            </a:xfrm>
            <a:prstGeom prst="roundRect">
              <a:avLst/>
            </a:prstGeom>
            <a:noFill/>
            <a:ln w="44450">
              <a:solidFill>
                <a:srgbClr val="990000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182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pic>
        <p:nvPicPr>
          <p:cNvPr id="450294" name="Picture 12022" descr="Z:\Publications\ongoing\nikux\CVPR2009\figures\C50\gmm_439.png"/>
          <p:cNvPicPr>
            <a:picLocks noChangeAspect="1" noChangeArrowheads="1"/>
          </p:cNvPicPr>
          <p:nvPr/>
        </p:nvPicPr>
        <p:blipFill>
          <a:blip r:embed="rId40"/>
          <a:srcRect l="6048" t="5475" r="8145" b="5630"/>
          <a:stretch>
            <a:fillRect/>
          </a:stretch>
        </p:blipFill>
        <p:spPr bwMode="auto">
          <a:xfrm>
            <a:off x="41039715" y="14288893"/>
            <a:ext cx="4514134" cy="3512879"/>
          </a:xfrm>
          <a:prstGeom prst="rect">
            <a:avLst/>
          </a:prstGeom>
          <a:noFill/>
        </p:spPr>
      </p:pic>
      <p:pic>
        <p:nvPicPr>
          <p:cNvPr id="450296" name="Picture 12024" descr="Z:\Publications\ongoing\nikux\CVPR2009\figures\C50\dlt_439.png"/>
          <p:cNvPicPr>
            <a:picLocks noChangeAspect="1" noChangeArrowheads="1"/>
          </p:cNvPicPr>
          <p:nvPr/>
        </p:nvPicPr>
        <p:blipFill>
          <a:blip r:embed="rId41"/>
          <a:srcRect l="7339" t="5905" r="8467" b="5630"/>
          <a:stretch>
            <a:fillRect/>
          </a:stretch>
        </p:blipFill>
        <p:spPr bwMode="auto">
          <a:xfrm>
            <a:off x="45726359" y="14305863"/>
            <a:ext cx="4429282" cy="349590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450297" name="Picture 12025" descr="Z:\Publications\ongoing\nikux\CVPR2009\figures\C50\gmm_150.png"/>
          <p:cNvPicPr>
            <a:picLocks noChangeAspect="1" noChangeArrowheads="1"/>
          </p:cNvPicPr>
          <p:nvPr/>
        </p:nvPicPr>
        <p:blipFill>
          <a:blip r:embed="rId42"/>
          <a:srcRect l="7339" t="5046" r="8145" b="6059"/>
          <a:stretch>
            <a:fillRect/>
          </a:stretch>
        </p:blipFill>
        <p:spPr bwMode="auto">
          <a:xfrm>
            <a:off x="41104541" y="17931979"/>
            <a:ext cx="4446252" cy="3512879"/>
          </a:xfrm>
          <a:prstGeom prst="rect">
            <a:avLst/>
          </a:prstGeom>
          <a:noFill/>
        </p:spPr>
      </p:pic>
      <p:pic>
        <p:nvPicPr>
          <p:cNvPr id="450292" name="Picture 12020" descr="Z:\Publications\ongoing\nikux\CVPR2009\figures\C50\439_296089.jpg"/>
          <p:cNvPicPr>
            <a:picLocks noChangeAspect="1" noChangeArrowheads="1"/>
          </p:cNvPicPr>
          <p:nvPr/>
        </p:nvPicPr>
        <p:blipFill>
          <a:blip r:embed="rId43"/>
          <a:srcRect/>
          <a:stretch>
            <a:fillRect/>
          </a:stretch>
        </p:blipFill>
        <p:spPr bwMode="auto">
          <a:xfrm>
            <a:off x="37991715" y="14935200"/>
            <a:ext cx="2971800" cy="2385021"/>
          </a:xfrm>
          <a:prstGeom prst="rect">
            <a:avLst/>
          </a:prstGeom>
          <a:noFill/>
        </p:spPr>
      </p:pic>
      <p:pic>
        <p:nvPicPr>
          <p:cNvPr id="450293" name="Picture 12021" descr="Z:\Publications\ongoing\nikux\CVPR2009\figures\C50\150_147086.jpg"/>
          <p:cNvPicPr>
            <a:picLocks noChangeAspect="1" noChangeArrowheads="1"/>
          </p:cNvPicPr>
          <p:nvPr/>
        </p:nvPicPr>
        <p:blipFill>
          <a:blip r:embed="rId44"/>
          <a:srcRect/>
          <a:stretch>
            <a:fillRect/>
          </a:stretch>
        </p:blipFill>
        <p:spPr bwMode="auto">
          <a:xfrm>
            <a:off x="37991715" y="18516600"/>
            <a:ext cx="3048000" cy="2385021"/>
          </a:xfrm>
          <a:prstGeom prst="rect">
            <a:avLst/>
          </a:prstGeom>
          <a:noFill/>
        </p:spPr>
      </p:pic>
      <p:pic>
        <p:nvPicPr>
          <p:cNvPr id="450295" name="Picture 12023" descr="Z:\Publications\ongoing\nikux\CVPR2009\figures\C50\dlt_150.png"/>
          <p:cNvPicPr>
            <a:picLocks noChangeAspect="1" noChangeArrowheads="1"/>
          </p:cNvPicPr>
          <p:nvPr/>
        </p:nvPicPr>
        <p:blipFill>
          <a:blip r:embed="rId45"/>
          <a:srcRect l="7016" t="5905" r="8145" b="4771"/>
          <a:stretch>
            <a:fillRect/>
          </a:stretch>
        </p:blipFill>
        <p:spPr bwMode="auto">
          <a:xfrm>
            <a:off x="45708461" y="17958551"/>
            <a:ext cx="4463222" cy="35298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1248" name="Text Box 229"/>
          <p:cNvSpPr txBox="1">
            <a:spLocks noChangeArrowheads="1"/>
          </p:cNvSpPr>
          <p:nvPr/>
        </p:nvSpPr>
        <p:spPr bwMode="auto">
          <a:xfrm>
            <a:off x="45687915" y="14027902"/>
            <a:ext cx="4267200" cy="526298"/>
          </a:xfrm>
          <a:prstGeom prst="rect">
            <a:avLst/>
          </a:prstGeom>
          <a:solidFill>
            <a:schemeClr val="accent1">
              <a:alpha val="33000"/>
            </a:schemeClr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9728" tIns="54864" rIns="109728" bIns="54864">
            <a:spAutoFit/>
          </a:bodyPr>
          <a:lstStyle/>
          <a:p>
            <a:pPr algn="ctr"/>
            <a:r>
              <a:rPr lang="en-US" b="1" i="0" dirty="0" smtClean="0">
                <a:solidFill>
                  <a:srgbClr val="990000"/>
                </a:solidFill>
                <a:ea typeface="宋体" pitchFamily="2" charset="-122"/>
              </a:rPr>
              <a:t>Contextual Multinomial</a:t>
            </a:r>
            <a:endParaRPr lang="en-US" b="1" i="0" dirty="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142" name="Text Box 229"/>
          <p:cNvSpPr txBox="1">
            <a:spLocks noChangeArrowheads="1"/>
          </p:cNvSpPr>
          <p:nvPr/>
        </p:nvSpPr>
        <p:spPr bwMode="auto">
          <a:xfrm>
            <a:off x="41192115" y="14027902"/>
            <a:ext cx="4267200" cy="526298"/>
          </a:xfrm>
          <a:prstGeom prst="rect">
            <a:avLst/>
          </a:prstGeom>
          <a:solidFill>
            <a:schemeClr val="accent1">
              <a:alpha val="33000"/>
            </a:schemeClr>
          </a:solidFill>
          <a:ln w="254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9728" tIns="54864" rIns="109728" bIns="54864">
            <a:spAutoFit/>
          </a:bodyPr>
          <a:lstStyle/>
          <a:p>
            <a:pPr algn="ctr"/>
            <a:r>
              <a:rPr lang="en-US" b="1" i="0" dirty="0" smtClean="0">
                <a:solidFill>
                  <a:srgbClr val="990000"/>
                </a:solidFill>
                <a:ea typeface="宋体" pitchFamily="2" charset="-122"/>
              </a:rPr>
              <a:t>Semantic </a:t>
            </a:r>
            <a:r>
              <a:rPr lang="en-US" b="1" i="0" dirty="0" smtClean="0">
                <a:solidFill>
                  <a:srgbClr val="990000"/>
                </a:solidFill>
                <a:ea typeface="宋体" pitchFamily="2" charset="-122"/>
              </a:rPr>
              <a:t>Multinomial</a:t>
            </a:r>
            <a:endParaRPr lang="en-US" b="1" i="0" dirty="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145" name="TextBox 2144"/>
          <p:cNvSpPr txBox="1"/>
          <p:nvPr/>
        </p:nvSpPr>
        <p:spPr>
          <a:xfrm>
            <a:off x="1219200" y="9296400"/>
            <a:ext cx="1165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47700">
              <a:buFont typeface="+mj-lt"/>
              <a:buAutoNum type="arabicPeriod"/>
            </a:pPr>
            <a:r>
              <a:rPr lang="en-US" sz="3600" dirty="0" smtClean="0"/>
              <a:t> Identify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visual classes </a:t>
            </a:r>
            <a:r>
              <a:rPr lang="en-US" sz="3600" dirty="0" smtClean="0"/>
              <a:t>of interest</a:t>
            </a:r>
          </a:p>
          <a:p>
            <a:pPr indent="647700">
              <a:buFont typeface="+mj-lt"/>
              <a:buAutoNum type="arabicPeriod"/>
            </a:pPr>
            <a:r>
              <a:rPr lang="en-US" sz="3600" dirty="0" smtClean="0"/>
              <a:t>Design a set of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appearance based features</a:t>
            </a:r>
          </a:p>
          <a:p>
            <a:pPr indent="647700">
              <a:buFont typeface="+mj-lt"/>
              <a:buAutoNum type="arabicPeriod"/>
            </a:pPr>
            <a:r>
              <a:rPr lang="en-US" sz="3600" dirty="0" smtClean="0"/>
              <a:t>Postulate an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architecture for the classification </a:t>
            </a:r>
            <a:r>
              <a:rPr lang="en-US" sz="3600" dirty="0" smtClean="0"/>
              <a:t>of those features</a:t>
            </a:r>
          </a:p>
          <a:p>
            <a:pPr indent="647700">
              <a:buFont typeface="+mj-lt"/>
              <a:buAutoNum type="arabicPeriod"/>
            </a:pPr>
            <a:r>
              <a:rPr lang="en-US" sz="3600" dirty="0" smtClean="0"/>
              <a:t>Use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statistical tools</a:t>
            </a:r>
            <a:r>
              <a:rPr lang="en-US" sz="3600" dirty="0" smtClean="0"/>
              <a:t> to learn optimal classifiers</a:t>
            </a:r>
          </a:p>
          <a:p>
            <a:pPr indent="647700">
              <a:buFont typeface="+mj-lt"/>
              <a:buAutoNum type="arabicPeriod"/>
            </a:pPr>
            <a:endParaRPr lang="en-US" sz="3600" dirty="0"/>
          </a:p>
        </p:txBody>
      </p:sp>
      <p:sp>
        <p:nvSpPr>
          <p:cNvPr id="2146" name="Rectangle 11924"/>
          <p:cNvSpPr>
            <a:spLocks noChangeArrowheads="1"/>
          </p:cNvSpPr>
          <p:nvPr/>
        </p:nvSpPr>
        <p:spPr bwMode="auto">
          <a:xfrm>
            <a:off x="1143000" y="8534400"/>
            <a:ext cx="7412735" cy="806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28016" tIns="64008" rIns="128016" bIns="64008">
            <a:spAutoFit/>
          </a:bodyPr>
          <a:lstStyle/>
          <a:p>
            <a:pPr algn="ctr" defTabSz="1182688">
              <a:spcBef>
                <a:spcPct val="50000"/>
              </a:spcBef>
            </a:pPr>
            <a:r>
              <a:rPr lang="en-US" sz="4400" b="1" dirty="0" smtClean="0">
                <a:solidFill>
                  <a:srgbClr val="990000"/>
                </a:solidFill>
              </a:rPr>
              <a:t>Appearance based models</a:t>
            </a:r>
            <a:endParaRPr lang="en-US" sz="4400" b="1" u="sng" dirty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2147" name="Rectangle 11924"/>
          <p:cNvSpPr>
            <a:spLocks noChangeArrowheads="1"/>
          </p:cNvSpPr>
          <p:nvPr/>
        </p:nvSpPr>
        <p:spPr bwMode="auto">
          <a:xfrm>
            <a:off x="1143000" y="14325600"/>
            <a:ext cx="6311471" cy="806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28016" tIns="64008" rIns="128016" bIns="64008">
            <a:spAutoFit/>
          </a:bodyPr>
          <a:lstStyle/>
          <a:p>
            <a:pPr algn="ctr" defTabSz="1182688">
              <a:spcBef>
                <a:spcPct val="50000"/>
              </a:spcBef>
            </a:pPr>
            <a:r>
              <a:rPr lang="en-US" sz="4400" b="1" dirty="0" smtClean="0">
                <a:solidFill>
                  <a:srgbClr val="990000"/>
                </a:solidFill>
              </a:rPr>
              <a:t>Context Based Models</a:t>
            </a:r>
            <a:endParaRPr lang="en-US" sz="4400" b="1" u="sng" dirty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2148" name="TextBox 2147"/>
          <p:cNvSpPr txBox="1"/>
          <p:nvPr/>
        </p:nvSpPr>
        <p:spPr>
          <a:xfrm>
            <a:off x="1219200" y="12273479"/>
            <a:ext cx="1158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47700">
              <a:buFont typeface="Arial" pitchFamily="34" charset="0"/>
              <a:buChar char="–"/>
            </a:pPr>
            <a:r>
              <a:rPr lang="en-US" sz="3600" dirty="0" smtClean="0"/>
              <a:t>Does not explore </a:t>
            </a:r>
            <a:r>
              <a:rPr lang="en-US" sz="3600" i="1" dirty="0" smtClean="0"/>
              <a:t>contextual  cues</a:t>
            </a:r>
            <a:endParaRPr lang="en-US" sz="3600" dirty="0" smtClean="0"/>
          </a:p>
          <a:p>
            <a:pPr indent="647700">
              <a:buFont typeface="Arial" pitchFamily="34" charset="0"/>
              <a:buChar char="–"/>
            </a:pPr>
            <a:r>
              <a:rPr lang="en-US" sz="3600" dirty="0" smtClean="0"/>
              <a:t>Psychophysics studies have shown that  humans use context for recognition [Biederman’82]</a:t>
            </a:r>
          </a:p>
        </p:txBody>
      </p:sp>
      <p:sp>
        <p:nvSpPr>
          <p:cNvPr id="2149" name="TextBox 2148"/>
          <p:cNvSpPr txBox="1"/>
          <p:nvPr/>
        </p:nvSpPr>
        <p:spPr>
          <a:xfrm>
            <a:off x="1219200" y="15011400"/>
            <a:ext cx="11582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7625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Object Centric</a:t>
            </a:r>
          </a:p>
          <a:p>
            <a:pPr indent="47625"/>
            <a:r>
              <a:rPr lang="en-US" sz="3600" dirty="0" smtClean="0"/>
              <a:t>Model contextual relationships between sub-image entities</a:t>
            </a:r>
          </a:p>
          <a:p>
            <a:pPr lvl="1" indent="528638">
              <a:buFont typeface="Arial" pitchFamily="34" charset="0"/>
              <a:buChar char="•"/>
            </a:pPr>
            <a:r>
              <a:rPr lang="en-US" sz="3600" dirty="0" smtClean="0"/>
              <a:t> Co-occurrence of objects</a:t>
            </a:r>
          </a:p>
          <a:p>
            <a:pPr lvl="1" indent="528638">
              <a:buFont typeface="Arial" pitchFamily="34" charset="0"/>
              <a:buChar char="•"/>
            </a:pPr>
            <a:r>
              <a:rPr lang="en-US" sz="3600" dirty="0" smtClean="0"/>
              <a:t> Spatial relationship between objects</a:t>
            </a:r>
          </a:p>
          <a:p>
            <a:pPr lvl="1" indent="528638">
              <a:buFont typeface="Arial" pitchFamily="34" charset="0"/>
              <a:buChar char="•"/>
            </a:pPr>
            <a:r>
              <a:rPr lang="en-US" sz="3600" dirty="0" smtClean="0"/>
              <a:t> Relationship of an object with its surroundings</a:t>
            </a:r>
          </a:p>
        </p:txBody>
      </p:sp>
      <p:sp>
        <p:nvSpPr>
          <p:cNvPr id="2150" name="TextBox 2149"/>
          <p:cNvSpPr txBox="1"/>
          <p:nvPr/>
        </p:nvSpPr>
        <p:spPr>
          <a:xfrm>
            <a:off x="1219200" y="18592800"/>
            <a:ext cx="11506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7625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Scene Centric</a:t>
            </a:r>
          </a:p>
          <a:p>
            <a:pPr indent="47625"/>
            <a:r>
              <a:rPr lang="en-US" sz="3600" dirty="0" smtClean="0"/>
              <a:t>Model context for the entire image</a:t>
            </a:r>
          </a:p>
          <a:p>
            <a:pPr lvl="1" indent="625475">
              <a:buFont typeface="Arial" pitchFamily="34" charset="0"/>
              <a:buChar char="•"/>
            </a:pPr>
            <a:r>
              <a:rPr lang="en-US" sz="3600" dirty="0" smtClean="0"/>
              <a:t>No object based segmentation required</a:t>
            </a:r>
          </a:p>
          <a:p>
            <a:pPr lvl="1" indent="625475">
              <a:buFont typeface="Arial" pitchFamily="34" charset="0"/>
              <a:buChar char="•"/>
            </a:pPr>
            <a:r>
              <a:rPr lang="en-US" sz="3600" dirty="0" smtClean="0"/>
              <a:t>Example: “gist” </a:t>
            </a:r>
            <a:r>
              <a:rPr lang="en-US" sz="3200" dirty="0" smtClean="0"/>
              <a:t>[Oliva’01] </a:t>
            </a:r>
            <a:r>
              <a:rPr lang="en-US" sz="3600" dirty="0" smtClean="0"/>
              <a:t>of the image</a:t>
            </a:r>
          </a:p>
          <a:p>
            <a:pPr lvl="1" indent="625475">
              <a:buFont typeface="Arial" pitchFamily="34" charset="0"/>
              <a:buChar char="•"/>
            </a:pPr>
            <a:r>
              <a:rPr lang="en-US" sz="3600" dirty="0" smtClean="0"/>
              <a:t>Example:  Represent image as bag of words and 	   aggregate them across the entire image</a:t>
            </a:r>
          </a:p>
        </p:txBody>
      </p:sp>
      <p:sp>
        <p:nvSpPr>
          <p:cNvPr id="2151" name="Rectangle 11924"/>
          <p:cNvSpPr>
            <a:spLocks noChangeArrowheads="1"/>
          </p:cNvSpPr>
          <p:nvPr/>
        </p:nvSpPr>
        <p:spPr bwMode="auto">
          <a:xfrm>
            <a:off x="3547292" y="22174200"/>
            <a:ext cx="6850017" cy="96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28016" tIns="64008" rIns="128016" bIns="64008">
            <a:spAutoFit/>
          </a:bodyPr>
          <a:lstStyle/>
          <a:p>
            <a:pPr algn="ctr" defTabSz="1182688">
              <a:spcBef>
                <a:spcPct val="50000"/>
              </a:spcBef>
            </a:pPr>
            <a:r>
              <a:rPr lang="en-US" sz="5400" b="1" u="sng" dirty="0" smtClean="0">
                <a:solidFill>
                  <a:srgbClr val="990000"/>
                </a:solidFill>
              </a:rPr>
              <a:t>Proposed Approach</a:t>
            </a:r>
            <a:endParaRPr lang="en-US" sz="5400" b="1" u="sng" dirty="0">
              <a:solidFill>
                <a:srgbClr val="990000"/>
              </a:solidFill>
              <a:cs typeface="Arial" charset="0"/>
            </a:endParaRPr>
          </a:p>
        </p:txBody>
      </p:sp>
      <p:sp>
        <p:nvSpPr>
          <p:cNvPr id="2152" name="TextBox 2151"/>
          <p:cNvSpPr txBox="1"/>
          <p:nvPr/>
        </p:nvSpPr>
        <p:spPr>
          <a:xfrm>
            <a:off x="1219200" y="23183671"/>
            <a:ext cx="1074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7625"/>
            <a:r>
              <a:rPr lang="en-US" sz="3600" dirty="0" smtClean="0"/>
              <a:t>Combines both Object Centric and Scene Centric approaches.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82"/>
  <p:tag name="DEFAULTHEIGHT" val="39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\begin{document}&#10;${\cal D}ir({\boldsymbol{\pi}}; {\boldsymbol{\alpha}}) = \displaystyle \frac &#10;                                {\Gamma( \sum_{i=1}^L \alpha_i)} &#10;                                {\prod_{i=1}^L \Gamma(\alpha_i)}&#10;                                \prod_{i=1}^L (\pi_i)^{\alpha_i - 1}$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382"/>
  <p:tag name="BOXHEIGHT" val="392"/>
  <p:tag name="BOXFONT" val="10"/>
  <p:tag name="BOXWRAP" val="False"/>
  <p:tag name="WORKAROUNDTRANSPARENCYBUG" val="False"/>
  <p:tag name="ALLOWFONTSUBSTITUTION" val="False"/>
  <p:tag name="BITMAPFORMAT" val="pngmono"/>
  <p:tag name="ORIGWIDTH" val="348.9607"/>
  <p:tag name="PICTUREFILESIZE" val="463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}&#10;\begin{document}&#10;$ P_{{\bf \Pi}|W}({\boldsymbol{\pi}}|w;{\Omega}^w) = \sum_k \beta_k^w{\cal D}ir(&#10;  {\boldsymbol{\pi}}; {\boldsymbol{\alpha}}_k^w)$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382"/>
  <p:tag name="BOXHEIGHT" val="392"/>
  <p:tag name="BOXFONT" val="10"/>
  <p:tag name="BOXWRAP" val="False"/>
  <p:tag name="WORKAROUNDTRANSPARENCYBUG" val="False"/>
  <p:tag name="ALLOWFONTSUBSTITUTION" val="False"/>
  <p:tag name="BITMAPFORMAT" val="pngmono"/>
  <p:tag name="ORIGWIDTH" val="344.8807"/>
  <p:tag name="PICTUREFILESIZE" val="361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P_{X|W}(x|Mountain)$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382"/>
  <p:tag name="BOXHEIGHT" val="392"/>
  <p:tag name="BOXFONT" val="10"/>
  <p:tag name="BOXWRAP" val="False"/>
  <p:tag name="WORKAROUNDTRANSPARENCYBUG" val="False"/>
  <p:tag name="ALLOWFONTSUBSTITUTION" val="False"/>
  <p:tag name="BITMAPFORMAT" val="pngmono"/>
  <p:tag name="ORIGWIDTH" val="183.8404"/>
  <p:tag name="PICTUREFILESIZE" val="208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182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182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SVCL</Template>
  <TotalTime>15853</TotalTime>
  <Words>904</Words>
  <Application>Microsoft PowerPoint</Application>
  <PresentationFormat>Custom</PresentationFormat>
  <Paragraphs>564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Equation</vt:lpstr>
      <vt:lpstr>Slide 1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gokce dane</dc:creator>
  <cp:lastModifiedBy> </cp:lastModifiedBy>
  <cp:revision>753</cp:revision>
  <dcterms:created xsi:type="dcterms:W3CDTF">2002-12-27T06:46:41Z</dcterms:created>
  <dcterms:modified xsi:type="dcterms:W3CDTF">2009-06-10T00:20:44Z</dcterms:modified>
</cp:coreProperties>
</file>